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6417F2-6FB6-4F1E-A431-2EC57431D5BE}" v="1009" dt="2020-12-13T12:51:51.043"/>
    <p1510:client id="{68306812-E382-0D00-AF5F-25BB445AF91D}" v="3668" dt="2020-12-14T14:11:04.884"/>
    <p1510:client id="{9B4FB660-3DB6-C1CF-36E4-869DE15192A1}" v="1313" dt="2020-12-14T16:56:01.375"/>
    <p1510:client id="{9B555FA6-ABF2-F926-B14A-68A84C27FA7E}" v="1236" dt="2020-12-14T11:44:14.876"/>
    <p1510:client id="{D70AC7AF-29CD-4417-B50E-474B36D5F214}" v="3" dt="2020-12-14T16:09:26.772"/>
    <p1510:client id="{F6DAC585-CC59-7E11-2286-090E23A017B0}" v="3" dt="2020-12-14T16:37:31.7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ость" userId="S::urn:spo:anon#cda33f0c55aeb00f3c28733c8174c8741065773af4631ce5dccd5f58d5e0334a::" providerId="AD" clId="Web-{D70AC7AF-29CD-4417-B50E-474B36D5F214}"/>
    <pc:docChg chg="modSld">
      <pc:chgData name="Гость" userId="S::urn:spo:anon#cda33f0c55aeb00f3c28733c8174c8741065773af4631ce5dccd5f58d5e0334a::" providerId="AD" clId="Web-{D70AC7AF-29CD-4417-B50E-474B36D5F214}" dt="2020-12-14T16:09:26.772" v="2" actId="20577"/>
      <pc:docMkLst>
        <pc:docMk/>
      </pc:docMkLst>
      <pc:sldChg chg="modSp">
        <pc:chgData name="Гость" userId="S::urn:spo:anon#cda33f0c55aeb00f3c28733c8174c8741065773af4631ce5dccd5f58d5e0334a::" providerId="AD" clId="Web-{D70AC7AF-29CD-4417-B50E-474B36D5F214}" dt="2020-12-14T16:09:25.616" v="0" actId="20577"/>
        <pc:sldMkLst>
          <pc:docMk/>
          <pc:sldMk cId="910445107" sldId="260"/>
        </pc:sldMkLst>
        <pc:spChg chg="mod">
          <ac:chgData name="Гость" userId="S::urn:spo:anon#cda33f0c55aeb00f3c28733c8174c8741065773af4631ce5dccd5f58d5e0334a::" providerId="AD" clId="Web-{D70AC7AF-29CD-4417-B50E-474B36D5F214}" dt="2020-12-14T16:09:25.616" v="0" actId="20577"/>
          <ac:spMkLst>
            <pc:docMk/>
            <pc:sldMk cId="910445107" sldId="260"/>
            <ac:spMk id="2" creationId="{476B3AF2-1611-451D-9848-DE9539371ACF}"/>
          </ac:spMkLst>
        </pc:spChg>
      </pc:sldChg>
    </pc:docChg>
  </pc:docChgLst>
  <pc:docChgLst>
    <pc:chgData name="Гость" userId="S::urn:spo:anon#cda33f0c55aeb00f3c28733c8174c8741065773af4631ce5dccd5f58d5e0334a::" providerId="AD" clId="Web-{F6DAC585-CC59-7E11-2286-090E23A017B0}"/>
    <pc:docChg chg="modSld">
      <pc:chgData name="Гость" userId="S::urn:spo:anon#cda33f0c55aeb00f3c28733c8174c8741065773af4631ce5dccd5f58d5e0334a::" providerId="AD" clId="Web-{F6DAC585-CC59-7E11-2286-090E23A017B0}" dt="2020-12-14T16:37:31.780" v="2" actId="14100"/>
      <pc:docMkLst>
        <pc:docMk/>
      </pc:docMkLst>
      <pc:sldChg chg="modSp">
        <pc:chgData name="Гость" userId="S::urn:spo:anon#cda33f0c55aeb00f3c28733c8174c8741065773af4631ce5dccd5f58d5e0334a::" providerId="AD" clId="Web-{F6DAC585-CC59-7E11-2286-090E23A017B0}" dt="2020-12-14T16:37:31.780" v="2" actId="14100"/>
        <pc:sldMkLst>
          <pc:docMk/>
          <pc:sldMk cId="910445107" sldId="260"/>
        </pc:sldMkLst>
        <pc:spChg chg="mod">
          <ac:chgData name="Гость" userId="S::urn:spo:anon#cda33f0c55aeb00f3c28733c8174c8741065773af4631ce5dccd5f58d5e0334a::" providerId="AD" clId="Web-{F6DAC585-CC59-7E11-2286-090E23A017B0}" dt="2020-12-14T16:37:31.780" v="2" actId="14100"/>
          <ac:spMkLst>
            <pc:docMk/>
            <pc:sldMk cId="910445107" sldId="260"/>
            <ac:spMk id="4" creationId="{DA4273AC-2037-4D9C-9919-AE403F9F06B1}"/>
          </ac:spMkLst>
        </pc:spChg>
        <pc:spChg chg="mod">
          <ac:chgData name="Гость" userId="S::urn:spo:anon#cda33f0c55aeb00f3c28733c8174c8741065773af4631ce5dccd5f58d5e0334a::" providerId="AD" clId="Web-{F6DAC585-CC59-7E11-2286-090E23A017B0}" dt="2020-12-14T16:37:23.202" v="1" actId="1076"/>
          <ac:spMkLst>
            <pc:docMk/>
            <pc:sldMk cId="910445107" sldId="260"/>
            <ac:spMk id="6" creationId="{CD6BC7B8-488D-4280-954B-831652A5800D}"/>
          </ac:spMkLst>
        </pc:spChg>
      </pc:sldChg>
    </pc:docChg>
  </pc:docChgLst>
  <pc:docChgLst>
    <pc:chgData name="Катаев Матвей Витальевич" userId="S::mvkataev@edu.hse.ru::a12a3a54-9a06-40de-9bd6-e4b1610a5c82" providerId="AD" clId="Web-{9B4FB660-3DB6-C1CF-36E4-869DE15192A1}"/>
    <pc:docChg chg="modSld">
      <pc:chgData name="Катаев Матвей Витальевич" userId="S::mvkataev@edu.hse.ru::a12a3a54-9a06-40de-9bd6-e4b1610a5c82" providerId="AD" clId="Web-{9B4FB660-3DB6-C1CF-36E4-869DE15192A1}" dt="2020-12-14T16:56:01.141" v="1288" actId="20577"/>
      <pc:docMkLst>
        <pc:docMk/>
      </pc:docMkLst>
      <pc:sldChg chg="modSp">
        <pc:chgData name="Катаев Матвей Витальевич" userId="S::mvkataev@edu.hse.ru::a12a3a54-9a06-40de-9bd6-e4b1610a5c82" providerId="AD" clId="Web-{9B4FB660-3DB6-C1CF-36E4-869DE15192A1}" dt="2020-12-14T15:18:55.413" v="284" actId="20577"/>
        <pc:sldMkLst>
          <pc:docMk/>
          <pc:sldMk cId="2979223466" sldId="256"/>
        </pc:sldMkLst>
        <pc:spChg chg="mod">
          <ac:chgData name="Катаев Матвей Витальевич" userId="S::mvkataev@edu.hse.ru::a12a3a54-9a06-40de-9bd6-e4b1610a5c82" providerId="AD" clId="Web-{9B4FB660-3DB6-C1CF-36E4-869DE15192A1}" dt="2020-12-14T15:18:55.413" v="284" actId="20577"/>
          <ac:spMkLst>
            <pc:docMk/>
            <pc:sldMk cId="2979223466" sldId="256"/>
            <ac:spMk id="2" creationId="{00000000-0000-0000-0000-000000000000}"/>
          </ac:spMkLst>
        </pc:spChg>
      </pc:sldChg>
      <pc:sldChg chg="delSp modSp">
        <pc:chgData name="Катаев Матвей Витальевич" userId="S::mvkataev@edu.hse.ru::a12a3a54-9a06-40de-9bd6-e4b1610a5c82" providerId="AD" clId="Web-{9B4FB660-3DB6-C1CF-36E4-869DE15192A1}" dt="2020-12-14T16:40:48.259" v="1091"/>
        <pc:sldMkLst>
          <pc:docMk/>
          <pc:sldMk cId="3970614237" sldId="257"/>
        </pc:sldMkLst>
        <pc:spChg chg="mod">
          <ac:chgData name="Катаев Матвей Витальевич" userId="S::mvkataev@edu.hse.ru::a12a3a54-9a06-40de-9bd6-e4b1610a5c82" providerId="AD" clId="Web-{9B4FB660-3DB6-C1CF-36E4-869DE15192A1}" dt="2020-12-14T14:58:02.031" v="168" actId="20577"/>
          <ac:spMkLst>
            <pc:docMk/>
            <pc:sldMk cId="3970614237" sldId="257"/>
            <ac:spMk id="7" creationId="{2F780846-912F-4F7A-B85D-4B2287A263A7}"/>
          </ac:spMkLst>
        </pc:spChg>
        <pc:spChg chg="del mod">
          <ac:chgData name="Катаев Матвей Витальевич" userId="S::mvkataev@edu.hse.ru::a12a3a54-9a06-40de-9bd6-e4b1610a5c82" providerId="AD" clId="Web-{9B4FB660-3DB6-C1CF-36E4-869DE15192A1}" dt="2020-12-14T16:40:48.259" v="1091"/>
          <ac:spMkLst>
            <pc:docMk/>
            <pc:sldMk cId="3970614237" sldId="257"/>
            <ac:spMk id="10" creationId="{B341541F-CF4E-432F-A5DD-F9A5C50E3EC2}"/>
          </ac:spMkLst>
        </pc:spChg>
      </pc:sldChg>
      <pc:sldChg chg="addSp modSp">
        <pc:chgData name="Катаев Матвей Витальевич" userId="S::mvkataev@edu.hse.ru::a12a3a54-9a06-40de-9bd6-e4b1610a5c82" providerId="AD" clId="Web-{9B4FB660-3DB6-C1CF-36E4-869DE15192A1}" dt="2020-12-14T16:56:00.672" v="1285" actId="20577"/>
        <pc:sldMkLst>
          <pc:docMk/>
          <pc:sldMk cId="823217220" sldId="259"/>
        </pc:sldMkLst>
        <pc:spChg chg="mod">
          <ac:chgData name="Катаев Матвей Витальевич" userId="S::mvkataev@edu.hse.ru::a12a3a54-9a06-40de-9bd6-e4b1610a5c82" providerId="AD" clId="Web-{9B4FB660-3DB6-C1CF-36E4-869DE15192A1}" dt="2020-12-14T16:20:45.007" v="890" actId="1076"/>
          <ac:spMkLst>
            <pc:docMk/>
            <pc:sldMk cId="823217220" sldId="259"/>
            <ac:spMk id="21" creationId="{7C4C11D2-01F0-4BC1-B3AE-12068952B979}"/>
          </ac:spMkLst>
        </pc:spChg>
        <pc:spChg chg="mod">
          <ac:chgData name="Катаев Матвей Витальевич" userId="S::mvkataev@edu.hse.ru::a12a3a54-9a06-40de-9bd6-e4b1610a5c82" providerId="AD" clId="Web-{9B4FB660-3DB6-C1CF-36E4-869DE15192A1}" dt="2020-12-14T15:25:39.653" v="442" actId="1076"/>
          <ac:spMkLst>
            <pc:docMk/>
            <pc:sldMk cId="823217220" sldId="259"/>
            <ac:spMk id="23" creationId="{4BE4023C-C68E-431E-8762-54811FE773A0}"/>
          </ac:spMkLst>
        </pc:spChg>
        <pc:spChg chg="mod">
          <ac:chgData name="Катаев Матвей Витальевич" userId="S::mvkataev@edu.hse.ru::a12a3a54-9a06-40de-9bd6-e4b1610a5c82" providerId="AD" clId="Web-{9B4FB660-3DB6-C1CF-36E4-869DE15192A1}" dt="2020-12-14T15:24:55.931" v="434" actId="1076"/>
          <ac:spMkLst>
            <pc:docMk/>
            <pc:sldMk cId="823217220" sldId="259"/>
            <ac:spMk id="25" creationId="{46581363-EBF3-4ED5-9630-691AD6D93A35}"/>
          </ac:spMkLst>
        </pc:spChg>
        <pc:spChg chg="mod">
          <ac:chgData name="Катаев Матвей Витальевич" userId="S::mvkataev@edu.hse.ru::a12a3a54-9a06-40de-9bd6-e4b1610a5c82" providerId="AD" clId="Web-{9B4FB660-3DB6-C1CF-36E4-869DE15192A1}" dt="2020-12-14T16:56:00.672" v="1285" actId="20577"/>
          <ac:spMkLst>
            <pc:docMk/>
            <pc:sldMk cId="823217220" sldId="259"/>
            <ac:spMk id="27" creationId="{0E8C583A-390C-49A4-8495-9F72B8741DAB}"/>
          </ac:spMkLst>
        </pc:spChg>
        <pc:picChg chg="add mod">
          <ac:chgData name="Катаев Матвей Витальевич" userId="S::mvkataev@edu.hse.ru::a12a3a54-9a06-40de-9bd6-e4b1610a5c82" providerId="AD" clId="Web-{9B4FB660-3DB6-C1CF-36E4-869DE15192A1}" dt="2020-12-14T15:25:56.374" v="446" actId="14100"/>
          <ac:picMkLst>
            <pc:docMk/>
            <pc:sldMk cId="823217220" sldId="259"/>
            <ac:picMk id="2" creationId="{788A179C-ABF6-4EE3-BD1C-8795CE4B66AE}"/>
          </ac:picMkLst>
        </pc:picChg>
        <pc:picChg chg="add mod">
          <ac:chgData name="Катаев Матвей Витальевич" userId="S::mvkataev@edu.hse.ru::a12a3a54-9a06-40de-9bd6-e4b1610a5c82" providerId="AD" clId="Web-{9B4FB660-3DB6-C1CF-36E4-869DE15192A1}" dt="2020-12-14T15:26:12.641" v="448" actId="1076"/>
          <ac:picMkLst>
            <pc:docMk/>
            <pc:sldMk cId="823217220" sldId="259"/>
            <ac:picMk id="3" creationId="{B65BF6BA-9BD8-45AE-B07C-1227D7946870}"/>
          </ac:picMkLst>
        </pc:picChg>
        <pc:picChg chg="add mod">
          <ac:chgData name="Катаев Матвей Витальевич" userId="S::mvkataev@edu.hse.ru::a12a3a54-9a06-40de-9bd6-e4b1610a5c82" providerId="AD" clId="Web-{9B4FB660-3DB6-C1CF-36E4-869DE15192A1}" dt="2020-12-14T15:26:14.875" v="449" actId="1076"/>
          <ac:picMkLst>
            <pc:docMk/>
            <pc:sldMk cId="823217220" sldId="259"/>
            <ac:picMk id="4" creationId="{21568640-B943-4F62-A470-182B9D26AFFA}"/>
          </ac:picMkLst>
        </pc:picChg>
        <pc:cxnChg chg="add mod">
          <ac:chgData name="Катаев Матвей Витальевич" userId="S::mvkataev@edu.hse.ru::a12a3a54-9a06-40de-9bd6-e4b1610a5c82" providerId="AD" clId="Web-{9B4FB660-3DB6-C1CF-36E4-869DE15192A1}" dt="2020-12-14T15:26:39.299" v="453" actId="14100"/>
          <ac:cxnSpMkLst>
            <pc:docMk/>
            <pc:sldMk cId="823217220" sldId="259"/>
            <ac:cxnSpMk id="5" creationId="{B9E35A7B-4B5B-46D9-B619-94FD71B69F17}"/>
          </ac:cxnSpMkLst>
        </pc:cxnChg>
        <pc:cxnChg chg="add mod">
          <ac:chgData name="Катаев Матвей Витальевич" userId="S::mvkataev@edu.hse.ru::a12a3a54-9a06-40de-9bd6-e4b1610a5c82" providerId="AD" clId="Web-{9B4FB660-3DB6-C1CF-36E4-869DE15192A1}" dt="2020-12-14T15:26:59.020" v="458" actId="14100"/>
          <ac:cxnSpMkLst>
            <pc:docMk/>
            <pc:sldMk cId="823217220" sldId="259"/>
            <ac:cxnSpMk id="6" creationId="{2149F48C-4A10-45BF-86F3-65ADDCF0C853}"/>
          </ac:cxnSpMkLst>
        </pc:cxnChg>
        <pc:cxnChg chg="add mod">
          <ac:chgData name="Катаев Матвей Витальевич" userId="S::mvkataev@edu.hse.ru::a12a3a54-9a06-40de-9bd6-e4b1610a5c82" providerId="AD" clId="Web-{9B4FB660-3DB6-C1CF-36E4-869DE15192A1}" dt="2020-12-14T16:41:40.701" v="1092" actId="14100"/>
          <ac:cxnSpMkLst>
            <pc:docMk/>
            <pc:sldMk cId="823217220" sldId="259"/>
            <ac:cxnSpMk id="7" creationId="{4A0DEB5C-7FD5-40BC-9250-9F46374C7336}"/>
          </ac:cxnSpMkLst>
        </pc:cxnChg>
      </pc:sldChg>
      <pc:sldChg chg="addSp delSp modSp">
        <pc:chgData name="Катаев Матвей Витальевич" userId="S::mvkataev@edu.hse.ru::a12a3a54-9a06-40de-9bd6-e4b1610a5c82" providerId="AD" clId="Web-{9B4FB660-3DB6-C1CF-36E4-869DE15192A1}" dt="2020-12-14T16:47:32.796" v="1265" actId="20577"/>
        <pc:sldMkLst>
          <pc:docMk/>
          <pc:sldMk cId="910445107" sldId="260"/>
        </pc:sldMkLst>
        <pc:spChg chg="mod">
          <ac:chgData name="Катаев Матвей Витальевич" userId="S::mvkataev@edu.hse.ru::a12a3a54-9a06-40de-9bd6-e4b1610a5c82" providerId="AD" clId="Web-{9B4FB660-3DB6-C1CF-36E4-869DE15192A1}" dt="2020-12-14T16:47:00.840" v="1187" actId="20577"/>
          <ac:spMkLst>
            <pc:docMk/>
            <pc:sldMk cId="910445107" sldId="260"/>
            <ac:spMk id="2" creationId="{476B3AF2-1611-451D-9848-DE9539371ACF}"/>
          </ac:spMkLst>
        </pc:spChg>
        <pc:spChg chg="mod">
          <ac:chgData name="Катаев Матвей Витальевич" userId="S::mvkataev@edu.hse.ru::a12a3a54-9a06-40de-9bd6-e4b1610a5c82" providerId="AD" clId="Web-{9B4FB660-3DB6-C1CF-36E4-869DE15192A1}" dt="2020-12-14T16:47:26.562" v="1237" actId="20577"/>
          <ac:spMkLst>
            <pc:docMk/>
            <pc:sldMk cId="910445107" sldId="260"/>
            <ac:spMk id="3" creationId="{C2FE21CD-07D6-4FCE-9038-3EA0DE6E7426}"/>
          </ac:spMkLst>
        </pc:spChg>
        <pc:spChg chg="add mod">
          <ac:chgData name="Катаев Матвей Витальевич" userId="S::mvkataev@edu.hse.ru::a12a3a54-9a06-40de-9bd6-e4b1610a5c82" providerId="AD" clId="Web-{9B4FB660-3DB6-C1CF-36E4-869DE15192A1}" dt="2020-12-14T16:34:28.505" v="974" actId="1076"/>
          <ac:spMkLst>
            <pc:docMk/>
            <pc:sldMk cId="910445107" sldId="260"/>
            <ac:spMk id="4" creationId="{DA4273AC-2037-4D9C-9919-AE403F9F06B1}"/>
          </ac:spMkLst>
        </pc:spChg>
        <pc:spChg chg="add mod">
          <ac:chgData name="Катаев Матвей Витальевич" userId="S::mvkataev@edu.hse.ru::a12a3a54-9a06-40de-9bd6-e4b1610a5c82" providerId="AD" clId="Web-{9B4FB660-3DB6-C1CF-36E4-869DE15192A1}" dt="2020-12-14T15:23:37.111" v="427" actId="14100"/>
          <ac:spMkLst>
            <pc:docMk/>
            <pc:sldMk cId="910445107" sldId="260"/>
            <ac:spMk id="5" creationId="{136A0E3A-58B9-4143-8CF8-129C5993F295}"/>
          </ac:spMkLst>
        </pc:spChg>
        <pc:spChg chg="add mod">
          <ac:chgData name="Катаев Матвей Витальевич" userId="S::mvkataev@edu.hse.ru::a12a3a54-9a06-40de-9bd6-e4b1610a5c82" providerId="AD" clId="Web-{9B4FB660-3DB6-C1CF-36E4-869DE15192A1}" dt="2020-12-14T16:36:00.435" v="1084" actId="14100"/>
          <ac:spMkLst>
            <pc:docMk/>
            <pc:sldMk cId="910445107" sldId="260"/>
            <ac:spMk id="6" creationId="{CD6BC7B8-488D-4280-954B-831652A5800D}"/>
          </ac:spMkLst>
        </pc:spChg>
        <pc:spChg chg="mod">
          <ac:chgData name="Катаев Матвей Витальевич" userId="S::mvkataev@edu.hse.ru::a12a3a54-9a06-40de-9bd6-e4b1610a5c82" providerId="AD" clId="Web-{9B4FB660-3DB6-C1CF-36E4-869DE15192A1}" dt="2020-12-14T16:47:32.796" v="1265" actId="20577"/>
          <ac:spMkLst>
            <pc:docMk/>
            <pc:sldMk cId="910445107" sldId="260"/>
            <ac:spMk id="8" creationId="{714BF15E-C6AE-4BBF-99E6-4F07FC8E8D26}"/>
          </ac:spMkLst>
        </pc:spChg>
        <pc:spChg chg="del">
          <ac:chgData name="Катаев Матвей Витальевич" userId="S::mvkataev@edu.hse.ru::a12a3a54-9a06-40de-9bd6-e4b1610a5c82" providerId="AD" clId="Web-{9B4FB660-3DB6-C1CF-36E4-869DE15192A1}" dt="2020-12-14T16:40:37.070" v="1086"/>
          <ac:spMkLst>
            <pc:docMk/>
            <pc:sldMk cId="910445107" sldId="260"/>
            <ac:spMk id="10" creationId="{B341541F-CF4E-432F-A5DD-F9A5C50E3EC2}"/>
          </ac:spMkLst>
        </pc:spChg>
        <pc:spChg chg="mod">
          <ac:chgData name="Катаев Матвей Витальевич" userId="S::mvkataev@edu.hse.ru::a12a3a54-9a06-40de-9bd6-e4b1610a5c82" providerId="AD" clId="Web-{9B4FB660-3DB6-C1CF-36E4-869DE15192A1}" dt="2020-12-14T15:23:07.999" v="418" actId="20577"/>
          <ac:spMkLst>
            <pc:docMk/>
            <pc:sldMk cId="910445107" sldId="260"/>
            <ac:spMk id="11" creationId="{19D20C0B-277F-4C1C-A2CE-F8764E52FD3B}"/>
          </ac:spMkLst>
        </pc:spChg>
        <pc:picChg chg="del">
          <ac:chgData name="Катаев Матвей Витальевич" userId="S::mvkataev@edu.hse.ru::a12a3a54-9a06-40de-9bd6-e4b1610a5c82" providerId="AD" clId="Web-{9B4FB660-3DB6-C1CF-36E4-869DE15192A1}" dt="2020-12-14T14:30:47.113" v="0"/>
          <ac:picMkLst>
            <pc:docMk/>
            <pc:sldMk cId="910445107" sldId="260"/>
            <ac:picMk id="12" creationId="{45D4CC9D-4BA1-4A30-A1B3-B6312198742C}"/>
          </ac:picMkLst>
        </pc:picChg>
      </pc:sldChg>
      <pc:sldChg chg="delSp modSp">
        <pc:chgData name="Катаев Матвей Витальевич" userId="S::mvkataev@edu.hse.ru::a12a3a54-9a06-40de-9bd6-e4b1610a5c82" providerId="AD" clId="Web-{9B4FB660-3DB6-C1CF-36E4-869DE15192A1}" dt="2020-12-14T16:51:18.489" v="1272" actId="20577"/>
        <pc:sldMkLst>
          <pc:docMk/>
          <pc:sldMk cId="1124376061" sldId="261"/>
        </pc:sldMkLst>
        <pc:spChg chg="mod">
          <ac:chgData name="Катаев Матвей Витальевич" userId="S::mvkataev@edu.hse.ru::a12a3a54-9a06-40de-9bd6-e4b1610a5c82" providerId="AD" clId="Web-{9B4FB660-3DB6-C1CF-36E4-869DE15192A1}" dt="2020-12-14T16:51:12.911" v="1269" actId="20577"/>
          <ac:spMkLst>
            <pc:docMk/>
            <pc:sldMk cId="1124376061" sldId="261"/>
            <ac:spMk id="5" creationId="{82D1498A-F4F1-42F3-A557-8EC2A00D0972}"/>
          </ac:spMkLst>
        </pc:spChg>
        <pc:spChg chg="mod">
          <ac:chgData name="Катаев Матвей Витальевич" userId="S::mvkataev@edu.hse.ru::a12a3a54-9a06-40de-9bd6-e4b1610a5c82" providerId="AD" clId="Web-{9B4FB660-3DB6-C1CF-36E4-869DE15192A1}" dt="2020-12-14T16:51:18.489" v="1272" actId="20577"/>
          <ac:spMkLst>
            <pc:docMk/>
            <pc:sldMk cId="1124376061" sldId="261"/>
            <ac:spMk id="7" creationId="{671C6CBE-01EF-4AB4-AC0E-A6AE4F8652F3}"/>
          </ac:spMkLst>
        </pc:spChg>
        <pc:spChg chg="del">
          <ac:chgData name="Катаев Матвей Витальевич" userId="S::mvkataev@edu.hse.ru::a12a3a54-9a06-40de-9bd6-e4b1610a5c82" providerId="AD" clId="Web-{9B4FB660-3DB6-C1CF-36E4-869DE15192A1}" dt="2020-12-14T16:40:32.867" v="1085"/>
          <ac:spMkLst>
            <pc:docMk/>
            <pc:sldMk cId="1124376061" sldId="261"/>
            <ac:spMk id="10" creationId="{B341541F-CF4E-432F-A5DD-F9A5C50E3EC2}"/>
          </ac:spMkLst>
        </pc:spChg>
      </pc:sldChg>
      <pc:sldChg chg="addSp modSp">
        <pc:chgData name="Катаев Матвей Витальевич" userId="S::mvkataev@edu.hse.ru::a12a3a54-9a06-40de-9bd6-e4b1610a5c82" providerId="AD" clId="Web-{9B4FB660-3DB6-C1CF-36E4-869DE15192A1}" dt="2020-12-14T15:34:20.202" v="651" actId="20577"/>
        <pc:sldMkLst>
          <pc:docMk/>
          <pc:sldMk cId="763149443" sldId="262"/>
        </pc:sldMkLst>
        <pc:spChg chg="add mod">
          <ac:chgData name="Катаев Матвей Витальевич" userId="S::mvkataev@edu.hse.ru::a12a3a54-9a06-40de-9bd6-e4b1610a5c82" providerId="AD" clId="Web-{9B4FB660-3DB6-C1CF-36E4-869DE15192A1}" dt="2020-12-14T15:34:20.202" v="651" actId="20577"/>
          <ac:spMkLst>
            <pc:docMk/>
            <pc:sldMk cId="763149443" sldId="262"/>
            <ac:spMk id="2" creationId="{15803D9C-C42B-42A3-9D9E-2138F5186DC8}"/>
          </ac:spMkLst>
        </pc:spChg>
        <pc:spChg chg="mod">
          <ac:chgData name="Катаев Матвей Витальевич" userId="S::mvkataev@edu.hse.ru::a12a3a54-9a06-40de-9bd6-e4b1610a5c82" providerId="AD" clId="Web-{9B4FB660-3DB6-C1CF-36E4-869DE15192A1}" dt="2020-12-14T15:31:59.845" v="462" actId="1076"/>
          <ac:spMkLst>
            <pc:docMk/>
            <pc:sldMk cId="763149443" sldId="262"/>
            <ac:spMk id="4" creationId="{99B79AA1-6A0C-46FD-BE51-684666E4AEB7}"/>
          </ac:spMkLst>
        </pc:spChg>
      </pc:sldChg>
      <pc:sldChg chg="modSp">
        <pc:chgData name="Катаев Матвей Витальевич" userId="S::mvkataev@edu.hse.ru::a12a3a54-9a06-40de-9bd6-e4b1610a5c82" providerId="AD" clId="Web-{9B4FB660-3DB6-C1CF-36E4-869DE15192A1}" dt="2020-12-14T15:48:10.060" v="854" actId="20577"/>
        <pc:sldMkLst>
          <pc:docMk/>
          <pc:sldMk cId="2415498029" sldId="263"/>
        </pc:sldMkLst>
        <pc:spChg chg="mod">
          <ac:chgData name="Катаев Матвей Витальевич" userId="S::mvkataev@edu.hse.ru::a12a3a54-9a06-40de-9bd6-e4b1610a5c82" providerId="AD" clId="Web-{9B4FB660-3DB6-C1CF-36E4-869DE15192A1}" dt="2020-12-14T15:45:44.234" v="786" actId="1076"/>
          <ac:spMkLst>
            <pc:docMk/>
            <pc:sldMk cId="2415498029" sldId="263"/>
            <ac:spMk id="5" creationId="{BDEF6F5D-5783-450E-B5CF-2053ACAA642C}"/>
          </ac:spMkLst>
        </pc:spChg>
        <pc:spChg chg="mod">
          <ac:chgData name="Катаев Матвей Витальевич" userId="S::mvkataev@edu.hse.ru::a12a3a54-9a06-40de-9bd6-e4b1610a5c82" providerId="AD" clId="Web-{9B4FB660-3DB6-C1CF-36E4-869DE15192A1}" dt="2020-12-14T15:48:10.060" v="854" actId="20577"/>
          <ac:spMkLst>
            <pc:docMk/>
            <pc:sldMk cId="2415498029" sldId="263"/>
            <ac:spMk id="7" creationId="{AA7D0CDA-B1E3-4AD7-B2BE-C49D55838775}"/>
          </ac:spMkLst>
        </pc:spChg>
      </pc:sldChg>
      <pc:sldChg chg="addSp modSp">
        <pc:chgData name="Катаев Матвей Витальевич" userId="S::mvkataev@edu.hse.ru::a12a3a54-9a06-40de-9bd6-e4b1610a5c82" providerId="AD" clId="Web-{9B4FB660-3DB6-C1CF-36E4-869DE15192A1}" dt="2020-12-14T15:41:33.226" v="783" actId="20577"/>
        <pc:sldMkLst>
          <pc:docMk/>
          <pc:sldMk cId="3274495277" sldId="264"/>
        </pc:sldMkLst>
        <pc:spChg chg="add mod">
          <ac:chgData name="Катаев Матвей Витальевич" userId="S::mvkataev@edu.hse.ru::a12a3a54-9a06-40de-9bd6-e4b1610a5c82" providerId="AD" clId="Web-{9B4FB660-3DB6-C1CF-36E4-869DE15192A1}" dt="2020-12-14T15:41:33.226" v="783" actId="20577"/>
          <ac:spMkLst>
            <pc:docMk/>
            <pc:sldMk cId="3274495277" sldId="264"/>
            <ac:spMk id="2" creationId="{9A3BC763-A43F-4495-91FB-BCBDED5E91E9}"/>
          </ac:spMkLst>
        </pc:spChg>
        <pc:spChg chg="mod">
          <ac:chgData name="Катаев Матвей Витальевич" userId="S::mvkataev@edu.hse.ru::a12a3a54-9a06-40de-9bd6-e4b1610a5c82" providerId="AD" clId="Web-{9B4FB660-3DB6-C1CF-36E4-869DE15192A1}" dt="2020-12-14T15:40:59.035" v="741" actId="1076"/>
          <ac:spMkLst>
            <pc:docMk/>
            <pc:sldMk cId="3274495277" sldId="264"/>
            <ac:spMk id="6" creationId="{06D46480-7E8C-406F-AD15-1FD0D05AD8C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rendz.com/pin/2619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rendz.com/pin/2619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rendz.com/pin/2619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BCA2EB72-13DC-4DC6-B461-3B036C55B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oundRect">
            <a:avLst>
              <a:gd name="adj" fmla="val 2627"/>
            </a:avLst>
          </a:prstGeom>
          <a:solidFill>
            <a:schemeClr val="bg2">
              <a:lumMod val="75000"/>
            </a:schemeClr>
          </a:solidFill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413" y="965199"/>
            <a:ext cx="6075552" cy="4918075"/>
          </a:xfrm>
        </p:spPr>
        <p:txBody>
          <a:bodyPr anchor="ctr">
            <a:normAutofit/>
          </a:bodyPr>
          <a:lstStyle/>
          <a:p>
            <a:pPr algn="r"/>
            <a:r>
              <a:rPr lang="en-US" sz="5400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2 x 2 symmetric games</a:t>
            </a:r>
            <a:br>
              <a:rPr lang="en-US" sz="5400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5400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ESS, examples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91121" y="965199"/>
            <a:ext cx="2950765" cy="4918075"/>
          </a:xfrm>
        </p:spPr>
        <p:txBody>
          <a:bodyPr anchor="ctr">
            <a:normAutofit/>
          </a:bodyPr>
          <a:lstStyle/>
          <a:p>
            <a:pPr algn="l"/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Matvey </a:t>
            </a:r>
            <a:r>
              <a:rPr lang="en-US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Kataev</a:t>
            </a:r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3 course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F75BF3-096E-451E-A222-96A7F0946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8699" y="2011680"/>
            <a:ext cx="0" cy="28346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22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2A921189-F7D3-4D03-98FD-F10AB4E588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1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66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A43B9A-7139-4E56-B634-C68C01275F95}"/>
              </a:ext>
            </a:extLst>
          </p:cNvPr>
          <p:cNvSpPr txBox="1"/>
          <p:nvPr/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Обозначения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780846-912F-4F7A-B85D-4B2287A263A7}"/>
              </a:ext>
            </a:extLst>
          </p:cNvPr>
          <p:cNvSpPr txBox="1"/>
          <p:nvPr/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Di -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симплекс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смешанных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стратегий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i-ого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игрока</a:t>
            </a:r>
            <a:endParaRPr lang="en-US" cap="small" err="1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Dne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-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множество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симметричных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равновесия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Нэша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в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смешенных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стратегиях</a:t>
            </a:r>
            <a:endParaRPr lang="en-US" cap="small" err="1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Dess -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множество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эволюционно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стабильных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стратегий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Q -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пространство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смешанных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стратегий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прямое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произведение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Di</a:t>
            </a:r>
            <a:endParaRPr lang="en-US" cap="small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 –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множество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чистых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стратегий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I-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ого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игрока</a:t>
            </a:r>
            <a:endParaRPr lang="en-US" cap="small" err="1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 -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пространство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всех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чистых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стратегий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s = {s1, s2}</a:t>
            </a:r>
            <a:endParaRPr lang="en-US" cap="small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C(x) -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функция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из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x -&gt;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подмножество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чистых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стратегий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игрока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с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шансом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не</a:t>
            </a:r>
            <a:r>
              <a:rPr lang="en-US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0.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cap="small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cap="small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061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C816C5-16ED-4181-BA2C-FAB9B45332C7}"/>
              </a:ext>
            </a:extLst>
          </p:cNvPr>
          <p:cNvSpPr txBox="1"/>
          <p:nvPr/>
        </p:nvSpPr>
        <p:spPr>
          <a:xfrm>
            <a:off x="3515710" y="404648"/>
            <a:ext cx="5160578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/>
              <a:t>Первые шаги для классификации</a:t>
            </a:r>
            <a:endParaRPr lang="ru-RU"/>
          </a:p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BE46C3-38B4-41DF-9B11-12CDE6BC5344}"/>
              </a:ext>
            </a:extLst>
          </p:cNvPr>
          <p:cNvSpPr txBox="1"/>
          <p:nvPr/>
        </p:nvSpPr>
        <p:spPr>
          <a:xfrm>
            <a:off x="1718441" y="207579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/>
              <a:t>a11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205C15-4B48-42FD-A85A-BDBCAF1EEC4A}"/>
              </a:ext>
            </a:extLst>
          </p:cNvPr>
          <p:cNvSpPr txBox="1"/>
          <p:nvPr/>
        </p:nvSpPr>
        <p:spPr>
          <a:xfrm>
            <a:off x="2376322" y="258653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/>
              <a:t>a22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E2450-2D78-4724-A7A8-30558A77ACB6}"/>
              </a:ext>
            </a:extLst>
          </p:cNvPr>
          <p:cNvSpPr txBox="1"/>
          <p:nvPr/>
        </p:nvSpPr>
        <p:spPr>
          <a:xfrm>
            <a:off x="2378293" y="207874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/>
              <a:t>a12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108C0-6029-4CDD-8271-98F15A778116}"/>
              </a:ext>
            </a:extLst>
          </p:cNvPr>
          <p:cNvSpPr txBox="1"/>
          <p:nvPr/>
        </p:nvSpPr>
        <p:spPr>
          <a:xfrm>
            <a:off x="1717127" y="26157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/>
              <a:t>a21</a:t>
            </a:r>
          </a:p>
        </p:txBody>
      </p:sp>
      <p:sp>
        <p:nvSpPr>
          <p:cNvPr id="7" name="Левая фигурная скобка 6">
            <a:extLst>
              <a:ext uri="{FF2B5EF4-FFF2-40B4-BE49-F238E27FC236}">
                <a16:creationId xmlns:a16="http://schemas.microsoft.com/office/drawing/2014/main" id="{6EEEA224-30D6-4959-8BBD-C74D2FF202A4}"/>
              </a:ext>
            </a:extLst>
          </p:cNvPr>
          <p:cNvSpPr/>
          <p:nvPr/>
        </p:nvSpPr>
        <p:spPr>
          <a:xfrm>
            <a:off x="1561560" y="2078091"/>
            <a:ext cx="157655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" name="Правая фигурная скобка 8">
            <a:extLst>
              <a:ext uri="{FF2B5EF4-FFF2-40B4-BE49-F238E27FC236}">
                <a16:creationId xmlns:a16="http://schemas.microsoft.com/office/drawing/2014/main" id="{62CE1B4A-20CF-452B-AFFB-3021D104DFD5}"/>
              </a:ext>
            </a:extLst>
          </p:cNvPr>
          <p:cNvSpPr/>
          <p:nvPr/>
        </p:nvSpPr>
        <p:spPr>
          <a:xfrm>
            <a:off x="3012973" y="2068567"/>
            <a:ext cx="157655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FA2AB-60E0-4C65-8BEE-7EB9DA7AB643}"/>
              </a:ext>
            </a:extLst>
          </p:cNvPr>
          <p:cNvSpPr txBox="1"/>
          <p:nvPr/>
        </p:nvSpPr>
        <p:spPr>
          <a:xfrm>
            <a:off x="4960882" y="21598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/>
              <a:t>0</a:t>
            </a:r>
          </a:p>
        </p:txBody>
      </p:sp>
      <p:sp>
        <p:nvSpPr>
          <p:cNvPr id="14" name="Левая фигурная скобка 13">
            <a:extLst>
              <a:ext uri="{FF2B5EF4-FFF2-40B4-BE49-F238E27FC236}">
                <a16:creationId xmlns:a16="http://schemas.microsoft.com/office/drawing/2014/main" id="{4610EFA0-D8DA-4072-B215-0B1866211847}"/>
              </a:ext>
            </a:extLst>
          </p:cNvPr>
          <p:cNvSpPr/>
          <p:nvPr/>
        </p:nvSpPr>
        <p:spPr>
          <a:xfrm>
            <a:off x="4120829" y="2078090"/>
            <a:ext cx="157655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5" name="Правая фигурная скобка 14">
            <a:extLst>
              <a:ext uri="{FF2B5EF4-FFF2-40B4-BE49-F238E27FC236}">
                <a16:creationId xmlns:a16="http://schemas.microsoft.com/office/drawing/2014/main" id="{DBA445B7-3363-43A8-9C8D-98E68AA4CD88}"/>
              </a:ext>
            </a:extLst>
          </p:cNvPr>
          <p:cNvSpPr/>
          <p:nvPr/>
        </p:nvSpPr>
        <p:spPr>
          <a:xfrm>
            <a:off x="5398821" y="2068566"/>
            <a:ext cx="157655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539525-F37A-4772-BEF2-31BED6AA5F19}"/>
              </a:ext>
            </a:extLst>
          </p:cNvPr>
          <p:cNvSpPr txBox="1"/>
          <p:nvPr/>
        </p:nvSpPr>
        <p:spPr>
          <a:xfrm>
            <a:off x="4279352" y="2129987"/>
            <a:ext cx="6831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/>
              <a:t>a1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2FBA28-5079-443E-8BF5-53DD1D1E904C}"/>
              </a:ext>
            </a:extLst>
          </p:cNvPr>
          <p:cNvSpPr txBox="1"/>
          <p:nvPr/>
        </p:nvSpPr>
        <p:spPr>
          <a:xfrm>
            <a:off x="4873186" y="2587187"/>
            <a:ext cx="6831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/>
              <a:t>a2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E4D3ED-874C-406C-9D42-7A7F555FC060}"/>
              </a:ext>
            </a:extLst>
          </p:cNvPr>
          <p:cNvSpPr txBox="1"/>
          <p:nvPr/>
        </p:nvSpPr>
        <p:spPr>
          <a:xfrm>
            <a:off x="4331903" y="2581931"/>
            <a:ext cx="6831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/>
              <a:t>0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0C78ACA1-5E7B-4781-BE9B-1A92BEACC7DF}"/>
              </a:ext>
            </a:extLst>
          </p:cNvPr>
          <p:cNvSpPr/>
          <p:nvPr/>
        </p:nvSpPr>
        <p:spPr>
          <a:xfrm>
            <a:off x="3375975" y="2290676"/>
            <a:ext cx="557049" cy="483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60171F-059B-4173-812E-07009A29FA45}"/>
              </a:ext>
            </a:extLst>
          </p:cNvPr>
          <p:cNvSpPr txBox="1"/>
          <p:nvPr/>
        </p:nvSpPr>
        <p:spPr>
          <a:xfrm>
            <a:off x="2373695" y="334064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/>
              <a:t>a1 = a11 – a21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07F674-0A9D-4990-999F-35ACB030A5EC}"/>
              </a:ext>
            </a:extLst>
          </p:cNvPr>
          <p:cNvSpPr txBox="1"/>
          <p:nvPr/>
        </p:nvSpPr>
        <p:spPr>
          <a:xfrm>
            <a:off x="6231978" y="2080391"/>
            <a:ext cx="37416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/>
              <a:t>Нам интересен случай, когда a1 x a2 != 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DB815E-87D0-4997-A67B-1E33E5868E9F}"/>
              </a:ext>
            </a:extLst>
          </p:cNvPr>
          <p:cNvSpPr txBox="1"/>
          <p:nvPr/>
        </p:nvSpPr>
        <p:spPr>
          <a:xfrm>
            <a:off x="6232963" y="3269045"/>
            <a:ext cx="338433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/>
              <a:t>Будем использовать классификацию по 4 категориям в более ранних "презентациях" :)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30618A-17D4-408B-9876-9B1442B7C36E}"/>
              </a:ext>
            </a:extLst>
          </p:cNvPr>
          <p:cNvSpPr txBox="1"/>
          <p:nvPr/>
        </p:nvSpPr>
        <p:spPr>
          <a:xfrm>
            <a:off x="2371397" y="409509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>
                <a:ea typeface="+mn-lt"/>
                <a:cs typeface="+mn-lt"/>
              </a:rPr>
              <a:t>a2 = a22 – a12</a:t>
            </a:r>
            <a:endParaRPr lang="ru-RU"/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92750B46-2220-4759-85CB-3FF5C2E3741C}"/>
              </a:ext>
            </a:extLst>
          </p:cNvPr>
          <p:cNvSpPr/>
          <p:nvPr/>
        </p:nvSpPr>
        <p:spPr>
          <a:xfrm>
            <a:off x="7500851" y="2905309"/>
            <a:ext cx="604343" cy="241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8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052EDB1-8C00-4010-9100-9F141F8D3036}"/>
              </a:ext>
            </a:extLst>
          </p:cNvPr>
          <p:cNvSpPr txBox="1"/>
          <p:nvPr/>
        </p:nvSpPr>
        <p:spPr>
          <a:xfrm>
            <a:off x="3894083" y="467710"/>
            <a:ext cx="440383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/>
              <a:t>Возможные категории для 2 x 2 игр</a:t>
            </a:r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73152-BB76-41A7-AABB-DDD9A7B11646}"/>
              </a:ext>
            </a:extLst>
          </p:cNvPr>
          <p:cNvSpPr txBox="1"/>
          <p:nvPr/>
        </p:nvSpPr>
        <p:spPr>
          <a:xfrm>
            <a:off x="898634" y="1918138"/>
            <a:ext cx="90569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/>
              <a:t>Категория 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0D9C2E-5E70-4F19-AA14-CC228901B6CB}"/>
              </a:ext>
            </a:extLst>
          </p:cNvPr>
          <p:cNvSpPr txBox="1"/>
          <p:nvPr/>
        </p:nvSpPr>
        <p:spPr>
          <a:xfrm>
            <a:off x="898634" y="281677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/>
              <a:t>Категория 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D15D15-A4F3-4538-B415-B7C482568008}"/>
              </a:ext>
            </a:extLst>
          </p:cNvPr>
          <p:cNvSpPr txBox="1"/>
          <p:nvPr/>
        </p:nvSpPr>
        <p:spPr>
          <a:xfrm>
            <a:off x="898634" y="371540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/>
              <a:t>Категория III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D9EF39-9645-4F7C-8927-6FABFF2969AB}"/>
              </a:ext>
            </a:extLst>
          </p:cNvPr>
          <p:cNvSpPr txBox="1"/>
          <p:nvPr/>
        </p:nvSpPr>
        <p:spPr>
          <a:xfrm>
            <a:off x="945930" y="461404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/>
              <a:t>Категория IV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6FCF76-ED0E-4DC9-A59C-97434AC67242}"/>
              </a:ext>
            </a:extLst>
          </p:cNvPr>
          <p:cNvSpPr txBox="1"/>
          <p:nvPr/>
        </p:nvSpPr>
        <p:spPr>
          <a:xfrm>
            <a:off x="899886" y="22860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/>
              <a:t>a1 &lt; 0, a2 &gt;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7315DB-6C32-46F9-929B-D973CE461DBF}"/>
              </a:ext>
            </a:extLst>
          </p:cNvPr>
          <p:cNvSpPr txBox="1"/>
          <p:nvPr/>
        </p:nvSpPr>
        <p:spPr>
          <a:xfrm>
            <a:off x="841828" y="318588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/>
              <a:t>a1 &gt; 0, a2 &gt;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2BB7C8-83B7-4F9A-952B-BA7D39511D7D}"/>
              </a:ext>
            </a:extLst>
          </p:cNvPr>
          <p:cNvSpPr txBox="1"/>
          <p:nvPr/>
        </p:nvSpPr>
        <p:spPr>
          <a:xfrm>
            <a:off x="841828" y="408577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/>
              <a:t>a1 &lt; 0, a2 &lt;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0F5E14-68C0-4720-8421-570AEA32EC55}"/>
              </a:ext>
            </a:extLst>
          </p:cNvPr>
          <p:cNvSpPr txBox="1"/>
          <p:nvPr/>
        </p:nvSpPr>
        <p:spPr>
          <a:xfrm>
            <a:off x="899885" y="498565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/>
              <a:t>a1 &gt; 0, a2 &lt; 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D1201-F356-4AFE-9D6C-8D32C3684BEA}"/>
              </a:ext>
            </a:extLst>
          </p:cNvPr>
          <p:cNvSpPr txBox="1"/>
          <p:nvPr/>
        </p:nvSpPr>
        <p:spPr>
          <a:xfrm>
            <a:off x="3894818" y="1920875"/>
            <a:ext cx="35705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/>
              <a:t>"</a:t>
            </a:r>
            <a:r>
              <a:rPr lang="ru-RU" err="1"/>
              <a:t>Диллема</a:t>
            </a:r>
            <a:r>
              <a:rPr lang="ru-RU"/>
              <a:t> о заключенных"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4C11D2-01F0-4BC1-B3AE-12068952B979}"/>
              </a:ext>
            </a:extLst>
          </p:cNvPr>
          <p:cNvSpPr txBox="1"/>
          <p:nvPr/>
        </p:nvSpPr>
        <p:spPr>
          <a:xfrm>
            <a:off x="3896321" y="2284607"/>
            <a:ext cx="39188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/>
              <a:t>DESS = DNE = {e2}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C9D7F8-5221-4DDB-885B-35D6DBC043BD}"/>
              </a:ext>
            </a:extLst>
          </p:cNvPr>
          <p:cNvSpPr txBox="1"/>
          <p:nvPr/>
        </p:nvSpPr>
        <p:spPr>
          <a:xfrm>
            <a:off x="3894817" y="4613274"/>
            <a:ext cx="38172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/>
              <a:t>"</a:t>
            </a:r>
            <a:r>
              <a:rPr lang="ru-RU" err="1"/>
              <a:t>Диллема</a:t>
            </a:r>
            <a:r>
              <a:rPr lang="ru-RU"/>
              <a:t> о заключенных^{-1}"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E4023C-C68E-431E-8762-54811FE773A0}"/>
              </a:ext>
            </a:extLst>
          </p:cNvPr>
          <p:cNvSpPr txBox="1"/>
          <p:nvPr/>
        </p:nvSpPr>
        <p:spPr>
          <a:xfrm>
            <a:off x="3892263" y="4977006"/>
            <a:ext cx="39188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/>
              <a:t>DESS = DNE = {e1}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287AD7-77EE-4A0B-B92B-C469398EC915}"/>
              </a:ext>
            </a:extLst>
          </p:cNvPr>
          <p:cNvSpPr txBox="1"/>
          <p:nvPr/>
        </p:nvSpPr>
        <p:spPr>
          <a:xfrm>
            <a:off x="3897086" y="281577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"Coordination Game"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581363-EBF3-4ED5-9630-691AD6D93A35}"/>
              </a:ext>
            </a:extLst>
          </p:cNvPr>
          <p:cNvSpPr txBox="1"/>
          <p:nvPr/>
        </p:nvSpPr>
        <p:spPr>
          <a:xfrm>
            <a:off x="3893172" y="3102835"/>
            <a:ext cx="40959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/>
              <a:t>DESS = {e1, e2}, т.к. любой y &gt; x.</a:t>
            </a:r>
            <a:br>
              <a:rPr lang="ru-RU"/>
            </a:br>
            <a:r>
              <a:rPr lang="ru-RU"/>
              <a:t>DNE = {e1, e2, x}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8B5503-A6EC-4363-9F05-D021ABE0ED06}"/>
              </a:ext>
            </a:extLst>
          </p:cNvPr>
          <p:cNvSpPr txBox="1"/>
          <p:nvPr/>
        </p:nvSpPr>
        <p:spPr>
          <a:xfrm>
            <a:off x="3897086" y="371565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"Hawk-Dove Game"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8C583A-390C-49A4-8495-9F72B8741DAB}"/>
              </a:ext>
            </a:extLst>
          </p:cNvPr>
          <p:cNvSpPr txBox="1"/>
          <p:nvPr/>
        </p:nvSpPr>
        <p:spPr>
          <a:xfrm>
            <a:off x="3892262" y="4012491"/>
            <a:ext cx="39188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/>
              <a:t>DESS = {x}, т.к. любой y &gt; x.</a:t>
            </a:r>
            <a:br>
              <a:rPr lang="ru-RU"/>
            </a:br>
            <a:r>
              <a:rPr lang="ru-RU"/>
              <a:t>DNE = {x} (v/c, 1 – v/c)</a:t>
            </a:r>
          </a:p>
        </p:txBody>
      </p:sp>
      <p:pic>
        <p:nvPicPr>
          <p:cNvPr id="2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788A179C-ABF6-4EE3-BD1C-8795CE4B6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400" y="3373060"/>
            <a:ext cx="1507200" cy="879881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B65BF6BA-9BD8-45AE-B07C-1227D7946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8992" y="1834153"/>
            <a:ext cx="1513200" cy="1115554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1568640-B943-4F62-A470-182B9D26A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6400" y="4728294"/>
            <a:ext cx="1549200" cy="1037412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B9E35A7B-4B5B-46D9-B619-94FD71B69F17}"/>
              </a:ext>
            </a:extLst>
          </p:cNvPr>
          <p:cNvCxnSpPr/>
          <p:nvPr/>
        </p:nvCxnSpPr>
        <p:spPr>
          <a:xfrm>
            <a:off x="7354800" y="2125800"/>
            <a:ext cx="2282400" cy="30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2149F48C-4A10-45BF-86F3-65ADDCF0C853}"/>
              </a:ext>
            </a:extLst>
          </p:cNvPr>
          <p:cNvCxnSpPr/>
          <p:nvPr/>
        </p:nvCxnSpPr>
        <p:spPr>
          <a:xfrm>
            <a:off x="7911675" y="3318675"/>
            <a:ext cx="1724400" cy="7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4A0DEB5C-7FD5-40BC-9250-9F46374C7336}"/>
              </a:ext>
            </a:extLst>
          </p:cNvPr>
          <p:cNvCxnSpPr/>
          <p:nvPr/>
        </p:nvCxnSpPr>
        <p:spPr>
          <a:xfrm>
            <a:off x="7424550" y="4217550"/>
            <a:ext cx="2120400" cy="7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21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2A921189-F7D3-4D03-98FD-F10AB4E588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1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66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6B3AF2-1611-451D-9848-DE9539371ACF}"/>
              </a:ext>
            </a:extLst>
          </p:cNvPr>
          <p:cNvSpPr txBox="1"/>
          <p:nvPr/>
        </p:nvSpPr>
        <p:spPr>
          <a:xfrm>
            <a:off x="530400" y="164400"/>
            <a:ext cx="467520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br>
              <a:rPr lang="ru-RU"/>
            </a:br>
            <a:r>
              <a:rPr lang="ru-RU" sz="2000" b="1"/>
              <a:t>X эволюционно стабильная для любой игры из категории III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FE21CD-07D6-4FCE-9038-3EA0DE6E7426}"/>
              </a:ext>
            </a:extLst>
          </p:cNvPr>
          <p:cNvSpPr txBox="1"/>
          <p:nvPr/>
        </p:nvSpPr>
        <p:spPr>
          <a:xfrm>
            <a:off x="536400" y="1808400"/>
            <a:ext cx="437520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/>
              <a:t>Доказательство:</a:t>
            </a:r>
            <a:br>
              <a:rPr lang="ru-RU"/>
            </a:br>
            <a:r>
              <a:rPr lang="ru-RU"/>
              <a:t>Возьмем любую стратегию y из симплекса, отличную от x</a:t>
            </a:r>
            <a:br>
              <a:rPr lang="ru-RU"/>
            </a:br>
            <a:r>
              <a:rPr lang="ru-RU"/>
              <a:t>Тогда воспользуемся неравенством на симплексе. </a:t>
            </a:r>
          </a:p>
          <a:p>
            <a:pPr marL="285750" indent="-285750">
              <a:buFont typeface="Arial"/>
              <a:buChar char="•"/>
            </a:pPr>
            <a:endParaRPr lang="ru-RU"/>
          </a:p>
          <a:p>
            <a:pPr marL="285750" indent="-285750">
              <a:buFont typeface="Arial"/>
              <a:buChar char="•"/>
            </a:pPr>
            <a:r>
              <a:rPr lang="ru-RU"/>
              <a:t>u(x, y) = a1a2 / (a1 + a2) </a:t>
            </a:r>
          </a:p>
          <a:p>
            <a:pPr marL="285750" indent="-285750">
              <a:buFont typeface="Arial"/>
              <a:buChar char="•"/>
            </a:pPr>
            <a:endParaRPr lang="ru-RU"/>
          </a:p>
          <a:p>
            <a:pPr marL="285750" indent="-285750">
              <a:buFont typeface="Arial"/>
              <a:buChar char="•"/>
            </a:pPr>
            <a:r>
              <a:rPr lang="ru-RU"/>
              <a:t>u(y, y) &lt; a1a2/ (a1 + a2) Следует после нескольких манипуляций.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4BF15E-C6AE-4BBF-99E6-4F07FC8E8D26}"/>
              </a:ext>
            </a:extLst>
          </p:cNvPr>
          <p:cNvSpPr txBox="1"/>
          <p:nvPr/>
        </p:nvSpPr>
        <p:spPr>
          <a:xfrm>
            <a:off x="5786400" y="476400"/>
            <a:ext cx="6235200" cy="51398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/>
              <a:t>Носитель одного ESS, не может содержать носитель другой ESS</a:t>
            </a:r>
          </a:p>
          <a:p>
            <a:endParaRPr lang="ru-RU"/>
          </a:p>
          <a:p>
            <a:r>
              <a:rPr lang="ru-RU"/>
              <a:t>Доказательство:</a:t>
            </a:r>
          </a:p>
          <a:p>
            <a:r>
              <a:rPr lang="ru-RU"/>
              <a:t>Предположим x эволюционно стабильная стратегия и C(y) вложено в C(x) для какой-то стратегии y отличной от x | y - симметричное равновесие Нэша. </a:t>
            </a:r>
            <a:br>
              <a:rPr lang="ru-RU"/>
            </a:br>
            <a:endParaRPr lang="ru-RU"/>
          </a:p>
          <a:p>
            <a:r>
              <a:rPr lang="ru-RU"/>
              <a:t>u(x, x) = u(x, y), поскольку x - это  симметричное равновесие Нэша.</a:t>
            </a:r>
          </a:p>
          <a:p>
            <a:endParaRPr lang="ru-RU"/>
          </a:p>
          <a:p>
            <a:r>
              <a:rPr lang="ru-RU"/>
              <a:t>Тогда </a:t>
            </a:r>
            <a:r>
              <a:rPr lang="ru-RU" err="1"/>
              <a:t>воспользуясь</a:t>
            </a:r>
            <a:r>
              <a:rPr lang="ru-RU"/>
              <a:t> свойством, указанным без доказательств (2.4) </a:t>
            </a:r>
          </a:p>
          <a:p>
            <a:r>
              <a:rPr lang="ru-RU"/>
              <a:t>U(x, x) &lt; u(z, y), =&gt;</a:t>
            </a:r>
          </a:p>
          <a:p>
            <a:r>
              <a:rPr lang="ru-RU"/>
              <a:t>y - не равновесие Нэша, то есть мы пришли к противоречию.</a:t>
            </a:r>
          </a:p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20C0B-277F-4C1C-A2CE-F8764E52FD3B}"/>
              </a:ext>
            </a:extLst>
          </p:cNvPr>
          <p:cNvSpPr txBox="1"/>
          <p:nvPr/>
        </p:nvSpPr>
        <p:spPr>
          <a:xfrm>
            <a:off x="537029" y="4666701"/>
            <a:ext cx="477162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/>
              <a:t>2.4 Если x - эволюционно стабильная, то (</a:t>
            </a:r>
            <a:r>
              <a:rPr lang="ru-RU" err="1"/>
              <a:t>x,x</a:t>
            </a:r>
            <a:r>
              <a:rPr lang="ru-RU"/>
              <a:t>) - </a:t>
            </a:r>
          </a:p>
          <a:p>
            <a:r>
              <a:rPr lang="ru-RU"/>
              <a:t>Собственное равновесие, то есть для которого </a:t>
            </a:r>
            <a:r>
              <a:rPr lang="ru-RU">
                <a:ea typeface="+mn-lt"/>
                <a:cs typeface="+mn-lt"/>
              </a:rPr>
              <a:t>затратные отклонения от равновесных стратегий возникают со значительно меньшей вероятностью, нежели менее затратные</a:t>
            </a:r>
            <a:r>
              <a:rPr lang="ru-RU"/>
              <a:t>.</a:t>
            </a:r>
          </a:p>
        </p:txBody>
      </p:sp>
      <p:sp>
        <p:nvSpPr>
          <p:cNvPr id="4" name="Левая круглая скобка 3">
            <a:extLst>
              <a:ext uri="{FF2B5EF4-FFF2-40B4-BE49-F238E27FC236}">
                <a16:creationId xmlns:a16="http://schemas.microsoft.com/office/drawing/2014/main" id="{DA4273AC-2037-4D9C-9919-AE403F9F06B1}"/>
              </a:ext>
            </a:extLst>
          </p:cNvPr>
          <p:cNvSpPr/>
          <p:nvPr/>
        </p:nvSpPr>
        <p:spPr>
          <a:xfrm>
            <a:off x="5739734" y="1267377"/>
            <a:ext cx="359237" cy="387177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вая круглая скобка 4">
            <a:extLst>
              <a:ext uri="{FF2B5EF4-FFF2-40B4-BE49-F238E27FC236}">
                <a16:creationId xmlns:a16="http://schemas.microsoft.com/office/drawing/2014/main" id="{136A0E3A-58B9-4143-8CF8-129C5993F295}"/>
              </a:ext>
            </a:extLst>
          </p:cNvPr>
          <p:cNvSpPr/>
          <p:nvPr/>
        </p:nvSpPr>
        <p:spPr>
          <a:xfrm>
            <a:off x="417538" y="1810688"/>
            <a:ext cx="118055" cy="286554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BC7B8-488D-4280-954B-831652A5800D}"/>
              </a:ext>
            </a:extLst>
          </p:cNvPr>
          <p:cNvSpPr txBox="1"/>
          <p:nvPr/>
        </p:nvSpPr>
        <p:spPr>
          <a:xfrm>
            <a:off x="5783838" y="5546063"/>
            <a:ext cx="5365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/>
              <a:t>Число эволюционно стабильных стратегий DESS = {x} для x принадлежащих пересечению DESS и </a:t>
            </a:r>
            <a:r>
              <a:rPr lang="ru-RU" b="1" err="1"/>
              <a:t>int</a:t>
            </a:r>
            <a:r>
              <a:rPr lang="ru-RU" b="1"/>
              <a:t>(D) одновременно.</a:t>
            </a:r>
          </a:p>
        </p:txBody>
      </p:sp>
    </p:spTree>
    <p:extLst>
      <p:ext uri="{BB962C8B-B14F-4D97-AF65-F5344CB8AC3E}">
        <p14:creationId xmlns:p14="http://schemas.microsoft.com/office/powerpoint/2010/main" val="91044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2A921189-F7D3-4D03-98FD-F10AB4E588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1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66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D1498A-F4F1-42F3-A557-8EC2A00D0972}"/>
              </a:ext>
            </a:extLst>
          </p:cNvPr>
          <p:cNvSpPr txBox="1"/>
          <p:nvPr/>
        </p:nvSpPr>
        <p:spPr>
          <a:xfrm>
            <a:off x="805542" y="863600"/>
            <a:ext cx="6255657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/>
              <a:t>Слабо </a:t>
            </a:r>
            <a:r>
              <a:rPr lang="ru-RU" b="1" err="1"/>
              <a:t>доминируемая</a:t>
            </a:r>
            <a:r>
              <a:rPr lang="ru-RU" b="1"/>
              <a:t> стратегия не может быть эволюционно стабильной</a:t>
            </a:r>
          </a:p>
          <a:p>
            <a:endParaRPr lang="ru-RU">
              <a:ea typeface="+mn-lt"/>
              <a:cs typeface="+mn-lt"/>
            </a:endParaRPr>
          </a:p>
          <a:p>
            <a:r>
              <a:rPr lang="ru-RU">
                <a:ea typeface="+mn-lt"/>
                <a:cs typeface="+mn-lt"/>
              </a:rPr>
              <a:t>Если стратегия x эволюционно устойчива, то профиль представляет собой строго не </a:t>
            </a:r>
            <a:r>
              <a:rPr lang="ru-RU" err="1">
                <a:ea typeface="+mn-lt"/>
                <a:cs typeface="+mn-lt"/>
              </a:rPr>
              <a:t>доминируемое</a:t>
            </a:r>
            <a:r>
              <a:rPr lang="ru-RU">
                <a:ea typeface="+mn-lt"/>
                <a:cs typeface="+mn-lt"/>
              </a:rPr>
              <a:t> равновесие по Нэшу, а поскольку каждое не </a:t>
            </a:r>
            <a:r>
              <a:rPr lang="ru-RU" err="1">
                <a:ea typeface="+mn-lt"/>
                <a:cs typeface="+mn-lt"/>
              </a:rPr>
              <a:t>доминируемое</a:t>
            </a:r>
            <a:r>
              <a:rPr lang="ru-RU">
                <a:ea typeface="+mn-lt"/>
                <a:cs typeface="+mn-lt"/>
              </a:rPr>
              <a:t> равновесие по Нэшу в игре двух игроков является равновесием "Дрожащей руки", то выполняется следующее:</a:t>
            </a:r>
            <a:endParaRPr lang="ru-RU"/>
          </a:p>
          <a:p>
            <a:pPr marL="342900" indent="-342900">
              <a:buAutoNum type="arabicPeriod"/>
            </a:pPr>
            <a:endParaRPr lang="ru-RU"/>
          </a:p>
          <a:p>
            <a:pPr marL="342900" indent="-342900">
              <a:buAutoNum type="arabicPeriod"/>
            </a:pPr>
            <a:r>
              <a:rPr lang="ru-RU"/>
              <a:t>Предположим x - равновесия Нэша, которое слабо </a:t>
            </a:r>
            <a:r>
              <a:rPr lang="ru-RU" err="1"/>
              <a:t>доминируется</a:t>
            </a:r>
            <a:r>
              <a:rPr lang="ru-RU"/>
              <a:t> какой-то стратегией y. Тогда u(y, y) &gt;= u(x, y), аналогично x не будет удовлетворять условию 2.4 после ряда преобразований.*</a:t>
            </a:r>
          </a:p>
          <a:p>
            <a:pPr marL="342900" indent="-342900">
              <a:buAutoNum type="arabicPeriod"/>
            </a:pPr>
            <a:endParaRPr lang="ru-RU"/>
          </a:p>
          <a:p>
            <a:pPr marL="342900" indent="-342900">
              <a:buAutoNum type="arabicPeriod"/>
            </a:pPr>
            <a:r>
              <a:rPr lang="ru-RU"/>
              <a:t>Тогда если x – слабо </a:t>
            </a:r>
            <a:r>
              <a:rPr lang="ru-RU" err="1"/>
              <a:t>доминируемая</a:t>
            </a:r>
            <a:r>
              <a:rPr lang="ru-RU"/>
              <a:t>, то x - не эволюционно стабильная.</a:t>
            </a:r>
          </a:p>
          <a:p>
            <a:pPr marL="342900" indent="-342900">
              <a:buAutoNum type="arabicPeriod"/>
            </a:pPr>
            <a:endParaRPr lang="ru-RU"/>
          </a:p>
          <a:p>
            <a:r>
              <a:rPr lang="ru-RU"/>
              <a:t>*Большая часть переходов отсылает к книге </a:t>
            </a:r>
            <a:r>
              <a:rPr lang="ru-RU" err="1"/>
              <a:t>van</a:t>
            </a:r>
            <a:r>
              <a:rPr lang="ru-RU"/>
              <a:t> </a:t>
            </a:r>
            <a:r>
              <a:rPr lang="ru-RU" err="1"/>
              <a:t>Damme</a:t>
            </a:r>
            <a:r>
              <a:rPr lang="ru-RU"/>
              <a:t> 1987.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C6CBE-01EF-4AB4-AC0E-A6AE4F8652F3}"/>
              </a:ext>
            </a:extLst>
          </p:cNvPr>
          <p:cNvSpPr txBox="1"/>
          <p:nvPr/>
        </p:nvSpPr>
        <p:spPr>
          <a:xfrm>
            <a:off x="6988629" y="863600"/>
            <a:ext cx="4542972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>
                <a:ea typeface="+mn-lt"/>
                <a:cs typeface="+mn-lt"/>
              </a:rPr>
              <a:t>Напомним</a:t>
            </a:r>
            <a:r>
              <a:rPr lang="ru-RU">
                <a:ea typeface="+mn-lt"/>
                <a:cs typeface="+mn-lt"/>
              </a:rPr>
              <a:t>, что в то время как равновесие требует устойчивости по отношению к некоторым ошибкам с низкой вероятностью, безошибочность требует, чтобы равновесие было устойчивым по отношению к ошибкам с низкой вероятностью, так что более дорогостоящие ошибки менее вероятны, чем менее дорогостоящие ошибки (Про дрожащие руки). Соответственно, предложение 2.4 устанавливает, что эволюционная стабильность требует поведения, которое является не только «рациональным» и «скоординированным» в смысле равновесия по Нэшу, но и «осторожным».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7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B79AA1-6A0C-46FD-BE51-684666E4AEB7}"/>
              </a:ext>
            </a:extLst>
          </p:cNvPr>
          <p:cNvSpPr txBox="1"/>
          <p:nvPr/>
        </p:nvSpPr>
        <p:spPr>
          <a:xfrm>
            <a:off x="430686" y="1514686"/>
            <a:ext cx="602342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ea typeface="+mn-lt"/>
                <a:cs typeface="+mn-lt"/>
              </a:rPr>
              <a:t>2.2.1  Во-первых, напомним, что определение эволюционной устойчивости стратегии x требует, чтобы для каждой мутантной стратегии y, x обладал свойством противостояния y, если изменение y по отношению к x совсем незначительное и, например, мутирует у малой доли населения.</a:t>
            </a:r>
          </a:p>
          <a:p>
            <a:endParaRPr lang="ru-RU">
              <a:ea typeface="+mn-lt"/>
              <a:cs typeface="+mn-lt"/>
            </a:endParaRPr>
          </a:p>
          <a:p>
            <a:r>
              <a:rPr lang="ru-RU">
                <a:ea typeface="+mn-lt"/>
                <a:cs typeface="+mn-lt"/>
              </a:rPr>
              <a:t>В этом смысле для каждой мутации есть барьер вторжения и изменения.</a:t>
            </a:r>
          </a:p>
          <a:p>
            <a:r>
              <a:rPr lang="ru-RU"/>
              <a:t>Есть аналогии из эволюционных </a:t>
            </a:r>
            <a:r>
              <a:rPr lang="ru-RU" err="1"/>
              <a:t>алгаритмов</a:t>
            </a:r>
            <a:r>
              <a:rPr lang="ru-RU"/>
              <a:t> в машинном обучении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016545-F39D-4B78-B486-83222907245E}"/>
              </a:ext>
            </a:extLst>
          </p:cNvPr>
          <p:cNvSpPr txBox="1"/>
          <p:nvPr/>
        </p:nvSpPr>
        <p:spPr>
          <a:xfrm>
            <a:off x="3873047" y="171903"/>
            <a:ext cx="444137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/>
              <a:t>Условия эволюционной стабильности стратегий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3120D-DA16-49B6-9463-94F6E84C55EA}"/>
              </a:ext>
            </a:extLst>
          </p:cNvPr>
          <p:cNvSpPr txBox="1"/>
          <p:nvPr/>
        </p:nvSpPr>
        <p:spPr>
          <a:xfrm>
            <a:off x="6809921" y="1512207"/>
            <a:ext cx="5268685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/>
              <a:t>Пример из жизни:</a:t>
            </a:r>
          </a:p>
          <a:p>
            <a:r>
              <a:rPr lang="ru-RU">
                <a:ea typeface="+mn-lt"/>
                <a:cs typeface="+mn-lt"/>
              </a:rPr>
              <a:t>Так, чтобы выиграть крупную сумму, нельзя на протяжении всей игры быть честным и соблюдать правила, или всегда обманывать и обходить правила. В первом случае можно стать «жертвой обмана» других, а во втором, — вообще быть изгнанным из игры. Поэтому оптимальной должна стать такая стратегия поведения, в которой сочетается ряд различных особенностей: быть честным с участниками, но при этом не упускать возможности «смухлевать» и обеспечить себе максимальный выигрыш, оставаясь незамеченным; позволять другим обмануть себя «в малом», чтобы затем выиграть в «большом»; объединиться с одним из участников игры против другого.</a:t>
            </a:r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803D9C-C42B-42A3-9D9E-2138F5186DC8}"/>
              </a:ext>
            </a:extLst>
          </p:cNvPr>
          <p:cNvSpPr txBox="1"/>
          <p:nvPr/>
        </p:nvSpPr>
        <p:spPr>
          <a:xfrm>
            <a:off x="428400" y="4832400"/>
            <a:ext cx="5107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ea typeface="+mn-lt"/>
                <a:cs typeface="+mn-lt"/>
              </a:rPr>
              <a:t>Обобщили критерии </a:t>
            </a:r>
            <a:r>
              <a:rPr lang="ru-RU" err="1">
                <a:ea typeface="+mn-lt"/>
                <a:cs typeface="+mn-lt"/>
              </a:rPr>
              <a:t>достаточностиESS</a:t>
            </a:r>
            <a:br>
              <a:rPr lang="ru-RU">
                <a:ea typeface="+mn-lt"/>
                <a:cs typeface="+mn-lt"/>
              </a:rPr>
            </a:br>
            <a:r>
              <a:rPr lang="ru-RU">
                <a:ea typeface="+mn-lt"/>
                <a:cs typeface="+mn-lt"/>
              </a:rPr>
              <a:t>Мэйнард Смит и Прайс</a:t>
            </a:r>
          </a:p>
          <a:p>
            <a:endParaRPr lang="ru-RU">
              <a:ea typeface="+mn-lt"/>
              <a:cs typeface="+mn-lt"/>
            </a:endParaRPr>
          </a:p>
          <a:p>
            <a:r>
              <a:rPr lang="ru-RU">
                <a:ea typeface="+mn-lt"/>
                <a:cs typeface="+mn-lt"/>
              </a:rPr>
              <a:t>Для любой T.</a:t>
            </a:r>
          </a:p>
          <a:p>
            <a:r>
              <a:rPr lang="ru-RU">
                <a:ea typeface="+mn-lt"/>
                <a:cs typeface="+mn-lt"/>
              </a:rPr>
              <a:t>1. u ( S , S ) &gt; u ( T , S ) </a:t>
            </a:r>
          </a:p>
          <a:p>
            <a:r>
              <a:rPr lang="ru-RU">
                <a:ea typeface="+mn-lt"/>
                <a:cs typeface="+mn-lt"/>
              </a:rPr>
              <a:t>2. u ( S , S ) = u ( T , S ) и u ( S , T ) &gt; u ( T , T )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149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EF6F5D-5783-450E-B5CF-2053ACAA642C}"/>
              </a:ext>
            </a:extLst>
          </p:cNvPr>
          <p:cNvSpPr txBox="1"/>
          <p:nvPr/>
        </p:nvSpPr>
        <p:spPr>
          <a:xfrm>
            <a:off x="4570114" y="30702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/>
              <a:t>Пример ESS в игре </a:t>
            </a:r>
            <a:r>
              <a:rPr lang="ru-RU" err="1"/>
              <a:t>Hawk-Dove</a:t>
            </a: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7D0CDA-B1E3-4AD7-B2BE-C49D55838775}"/>
              </a:ext>
            </a:extLst>
          </p:cNvPr>
          <p:cNvSpPr txBox="1"/>
          <p:nvPr/>
        </p:nvSpPr>
        <p:spPr>
          <a:xfrm>
            <a:off x="527504" y="1224190"/>
            <a:ext cx="10827656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/>
          </a:p>
          <a:p>
            <a:r>
              <a:rPr lang="ru-RU">
                <a:ea typeface="+mn-lt"/>
                <a:cs typeface="+mn-lt"/>
              </a:rPr>
              <a:t>Допустим, что мы приписываем результаты в виде возрастания приспособленности следствию конфликта между двумя животными. </a:t>
            </a:r>
          </a:p>
          <a:p>
            <a:pPr marL="285750" indent="-285750">
              <a:buFont typeface="Arial"/>
              <a:buChar char="•"/>
            </a:pPr>
            <a:r>
              <a:rPr lang="ru-RU">
                <a:ea typeface="+mn-lt"/>
                <a:cs typeface="+mn-lt"/>
              </a:rPr>
              <a:t>победитель получает + 50 очков, </a:t>
            </a:r>
          </a:p>
          <a:p>
            <a:pPr marL="285750" indent="-285750">
              <a:buFont typeface="Arial"/>
              <a:buChar char="•"/>
            </a:pPr>
            <a:r>
              <a:rPr lang="ru-RU">
                <a:ea typeface="+mn-lt"/>
                <a:cs typeface="+mn-lt"/>
              </a:rPr>
              <a:t>проигравший получает +0 очков.</a:t>
            </a:r>
          </a:p>
          <a:p>
            <a:pPr marL="285750" indent="-285750">
              <a:buFont typeface="Arial"/>
              <a:buChar char="•"/>
            </a:pPr>
            <a:endParaRPr lang="ru-RU">
              <a:ea typeface="+mn-lt"/>
              <a:cs typeface="+mn-lt"/>
            </a:endParaRPr>
          </a:p>
          <a:p>
            <a:r>
              <a:rPr lang="ru-RU">
                <a:ea typeface="+mn-lt"/>
                <a:cs typeface="+mn-lt"/>
              </a:rPr>
              <a:t>Пусть цена потери времени на демонстрацию силы будет равна —10, а цена ранения —100. У нас будут четыре возможных типа столкновений в популяции, содержащей как «ястребов», так и «голубей». </a:t>
            </a:r>
          </a:p>
          <a:p>
            <a:pPr marL="285750" indent="-285750">
              <a:buFont typeface="Arial"/>
              <a:buChar char="•"/>
            </a:pPr>
            <a:r>
              <a:rPr lang="ru-RU">
                <a:ea typeface="+mn-lt"/>
                <a:cs typeface="+mn-lt"/>
              </a:rPr>
              <a:t>В столкновении ястреба с ястребом каждый в среднем останется в проигрыше,  средний итог каждого ястреба будет равен —25 как результат нападения со стороны другого. </a:t>
            </a:r>
          </a:p>
          <a:p>
            <a:pPr marL="285750" indent="-285750">
              <a:buFont typeface="Arial"/>
              <a:buChar char="•"/>
            </a:pPr>
            <a:r>
              <a:rPr lang="ru-RU">
                <a:ea typeface="+mn-lt"/>
                <a:cs typeface="+mn-lt"/>
              </a:rPr>
              <a:t>Если ястреб встречает голубя, то ястреб всегда выигрывает 50 очков, тогда как голубь не выигрывает ничего (0 очков). </a:t>
            </a:r>
          </a:p>
          <a:p>
            <a:pPr marL="285750" indent="-285750">
              <a:buFont typeface="Arial"/>
              <a:buChar char="•"/>
            </a:pPr>
            <a:r>
              <a:rPr lang="ru-RU">
                <a:ea typeface="+mn-lt"/>
                <a:cs typeface="+mn-lt"/>
              </a:rPr>
              <a:t>Когда голубь встречает голубя, каждый из них угрожает другому и выигрывает половину состязания без борьбы. Средний итог составляет в этом случае +15.</a:t>
            </a:r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498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D46480-7E8C-406F-AD15-1FD0D05AD8C9}"/>
              </a:ext>
            </a:extLst>
          </p:cNvPr>
          <p:cNvSpPr txBox="1"/>
          <p:nvPr/>
        </p:nvSpPr>
        <p:spPr>
          <a:xfrm>
            <a:off x="505200" y="1344057"/>
            <a:ext cx="11001828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ea typeface="+mn-lt"/>
                <a:cs typeface="+mn-lt"/>
              </a:rPr>
              <a:t>Легко понять, что ястреб смог бы внедриться в популяцию, образованную целиком из голубей. Хотя голуби в среднем получают в конфликтах друг с другом + 15, вторгнувшийся ястреб имел бы выигрыш + 50 в каждом столкновении с голубем и таким образом получил бы преимущество. В популяции из одних ястребов средний результат составляет - 25 очков, поэтому голубь смог бы легко захватить ее, так как голубь получает</a:t>
            </a:r>
            <a:endParaRPr lang="ru-RU"/>
          </a:p>
          <a:p>
            <a:br>
              <a:rPr lang="en-US"/>
            </a:br>
            <a:endParaRPr lang="en-US"/>
          </a:p>
          <a:p>
            <a:r>
              <a:rPr lang="ru-RU">
                <a:ea typeface="+mn-lt"/>
                <a:cs typeface="+mn-lt"/>
              </a:rPr>
              <a:t>в состязании с ястребом 0, что лучше чем — 25. Итак, мы видим, что ни популяция, состоящая только из голубей, ни популяция, состоящая только из ястребов, не могут устоять против вторжения и ни одна из этих стратегий не является примером ЭСС. Однако возможно, что смешанная популяция из ястребов и голубей могла бы дать устойчивую ситуацию, если бы их соотношение достигало определенной величины. Пусть доля ястребов будет </a:t>
            </a:r>
            <a:r>
              <a:rPr lang="ru-RU" i="1">
                <a:ea typeface="+mn-lt"/>
                <a:cs typeface="+mn-lt"/>
              </a:rPr>
              <a:t>h</a:t>
            </a:r>
            <a:r>
              <a:rPr lang="ru-RU">
                <a:ea typeface="+mn-lt"/>
                <a:cs typeface="+mn-lt"/>
              </a:rPr>
              <a:t>, а доля голубей - (1 — </a:t>
            </a:r>
            <a:r>
              <a:rPr lang="ru-RU" i="1">
                <a:ea typeface="+mn-lt"/>
                <a:cs typeface="+mn-lt"/>
              </a:rPr>
              <a:t>h</a:t>
            </a:r>
            <a:r>
              <a:rPr lang="ru-RU">
                <a:ea typeface="+mn-lt"/>
                <a:cs typeface="+mn-lt"/>
              </a:rPr>
              <a:t>). Средний результат для голубя </a:t>
            </a:r>
            <a:r>
              <a:rPr lang="ru-RU" i="1">
                <a:ea typeface="+mn-lt"/>
                <a:cs typeface="+mn-lt"/>
              </a:rPr>
              <a:t>(D) </a:t>
            </a:r>
            <a:r>
              <a:rPr lang="ru-RU">
                <a:ea typeface="+mn-lt"/>
                <a:cs typeface="+mn-lt"/>
              </a:rPr>
              <a:t>можно подсчитать из вероятности встречи ястреба или другого голубя и итога каждого типа конфликта:</a:t>
            </a:r>
            <a:endParaRPr lang="ru-RU"/>
          </a:p>
          <a:p>
            <a:pPr marL="285750" indent="-285750">
              <a:buFont typeface="Arial"/>
              <a:buChar char="•"/>
            </a:pPr>
            <a:r>
              <a:rPr lang="ru-RU" i="1">
                <a:ea typeface="+mn-lt"/>
                <a:cs typeface="+mn-lt"/>
              </a:rPr>
              <a:t>D = </a:t>
            </a:r>
            <a:r>
              <a:rPr lang="ru-RU">
                <a:ea typeface="+mn-lt"/>
                <a:cs typeface="+mn-lt"/>
              </a:rPr>
              <a:t>0</a:t>
            </a:r>
            <a:r>
              <a:rPr lang="ru-RU" i="1">
                <a:ea typeface="+mn-lt"/>
                <a:cs typeface="+mn-lt"/>
              </a:rPr>
              <a:t>h + </a:t>
            </a:r>
            <a:r>
              <a:rPr lang="ru-RU">
                <a:ea typeface="+mn-lt"/>
                <a:cs typeface="+mn-lt"/>
              </a:rPr>
              <a:t>15(1 - </a:t>
            </a:r>
            <a:r>
              <a:rPr lang="ru-RU" i="1">
                <a:ea typeface="+mn-lt"/>
                <a:cs typeface="+mn-lt"/>
              </a:rPr>
              <a:t>h</a:t>
            </a:r>
            <a:r>
              <a:rPr lang="ru-RU">
                <a:ea typeface="+mn-lt"/>
                <a:cs typeface="+mn-lt"/>
              </a:rPr>
              <a:t>).</a:t>
            </a:r>
            <a:endParaRPr lang="ru-RU"/>
          </a:p>
          <a:p>
            <a:pPr marL="285750" indent="-285750">
              <a:buFont typeface="Arial"/>
              <a:buChar char="•"/>
            </a:pPr>
            <a:r>
              <a:rPr lang="ru-RU" i="1">
                <a:ea typeface="+mn-lt"/>
                <a:cs typeface="+mn-lt"/>
              </a:rPr>
              <a:t>H</a:t>
            </a:r>
            <a:r>
              <a:rPr lang="ru-RU">
                <a:ea typeface="+mn-lt"/>
                <a:cs typeface="+mn-lt"/>
              </a:rPr>
              <a:t> = -25</a:t>
            </a:r>
            <a:r>
              <a:rPr lang="ru-RU" i="1">
                <a:ea typeface="+mn-lt"/>
                <a:cs typeface="+mn-lt"/>
              </a:rPr>
              <a:t>h</a:t>
            </a:r>
            <a:r>
              <a:rPr lang="ru-RU">
                <a:ea typeface="+mn-lt"/>
                <a:cs typeface="+mn-lt"/>
              </a:rPr>
              <a:t> + 50(1 </a:t>
            </a:r>
            <a:r>
              <a:rPr lang="ru-RU" i="1">
                <a:ea typeface="+mn-lt"/>
                <a:cs typeface="+mn-lt"/>
              </a:rPr>
              <a:t>- h).</a:t>
            </a:r>
            <a:endParaRPr lang="ru-RU"/>
          </a:p>
          <a:p>
            <a:pPr marL="285750" indent="-285750">
              <a:buFont typeface="Arial"/>
              <a:buChar char="•"/>
            </a:pPr>
            <a:endParaRPr lang="ru-RU" i="1">
              <a:ea typeface="+mn-lt"/>
              <a:cs typeface="+mn-lt"/>
            </a:endParaRPr>
          </a:p>
          <a:p>
            <a:r>
              <a:rPr lang="ru-RU">
                <a:ea typeface="+mn-lt"/>
                <a:cs typeface="+mn-lt"/>
              </a:rPr>
              <a:t>Если </a:t>
            </a:r>
            <a:r>
              <a:rPr lang="ru-RU" i="1">
                <a:ea typeface="+mn-lt"/>
                <a:cs typeface="+mn-lt"/>
              </a:rPr>
              <a:t>D </a:t>
            </a:r>
            <a:r>
              <a:rPr lang="ru-RU">
                <a:ea typeface="+mn-lt"/>
                <a:cs typeface="+mn-lt"/>
              </a:rPr>
              <a:t>равно </a:t>
            </a:r>
            <a:r>
              <a:rPr lang="ru-RU" i="1">
                <a:ea typeface="+mn-lt"/>
                <a:cs typeface="+mn-lt"/>
              </a:rPr>
              <a:t>H</a:t>
            </a:r>
            <a:r>
              <a:rPr lang="ru-RU">
                <a:ea typeface="+mn-lt"/>
                <a:cs typeface="+mn-lt"/>
              </a:rPr>
              <a:t>, то равновесие будет устойчивым; и тогда </a:t>
            </a:r>
            <a:r>
              <a:rPr lang="ru-RU" i="1">
                <a:ea typeface="+mn-lt"/>
                <a:cs typeface="+mn-lt"/>
              </a:rPr>
              <a:t>h = </a:t>
            </a:r>
            <a:r>
              <a:rPr lang="ru-RU">
                <a:ea typeface="+mn-lt"/>
                <a:cs typeface="+mn-lt"/>
              </a:rPr>
              <a:t>7/12, а (1 — </a:t>
            </a:r>
            <a:r>
              <a:rPr lang="ru-RU" i="1">
                <a:ea typeface="+mn-lt"/>
                <a:cs typeface="+mn-lt"/>
              </a:rPr>
              <a:t>h</a:t>
            </a:r>
            <a:r>
              <a:rPr lang="ru-RU">
                <a:ea typeface="+mn-lt"/>
                <a:cs typeface="+mn-lt"/>
              </a:rPr>
              <a:t>) = = 5/12. Поэтому ЭСС будет наблюдаться</a:t>
            </a:r>
            <a:endParaRPr lang="ru-RU"/>
          </a:p>
          <a:p>
            <a:br>
              <a:rPr lang="en-US"/>
            </a:b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3BC763-A43F-4495-91FB-BCBDED5E91E9}"/>
              </a:ext>
            </a:extLst>
          </p:cNvPr>
          <p:cNvSpPr txBox="1"/>
          <p:nvPr/>
        </p:nvSpPr>
        <p:spPr>
          <a:xfrm>
            <a:off x="4634400" y="344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/>
              <a:t>Пример из </a:t>
            </a:r>
            <a:r>
              <a:rPr lang="ru-RU" err="1"/>
              <a:t>Докинза</a:t>
            </a:r>
            <a:r>
              <a:rPr lang="ru-RU"/>
              <a:t> "Эгоистичный ген"</a:t>
            </a:r>
          </a:p>
        </p:txBody>
      </p:sp>
    </p:spTree>
    <p:extLst>
      <p:ext uri="{BB962C8B-B14F-4D97-AF65-F5344CB8AC3E}">
        <p14:creationId xmlns:p14="http://schemas.microsoft.com/office/powerpoint/2010/main" val="32744952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Mesh</vt:lpstr>
      <vt:lpstr>2 x 2 symmetric games ESS,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revision>1</cp:revision>
  <dcterms:created xsi:type="dcterms:W3CDTF">2020-12-13T12:07:30Z</dcterms:created>
  <dcterms:modified xsi:type="dcterms:W3CDTF">2020-12-14T16:56:44Z</dcterms:modified>
</cp:coreProperties>
</file>