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1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45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33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84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9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28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571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91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0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575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8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7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3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0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91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0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E8D7A-9B62-4BD2-AE0D-8652DEB1CE5D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2CC38C-8750-45CA-BEDD-B9AA42C26C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8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athecon.cemi.rssi.ru/danilov/files/Lect-F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A0116D-E03C-4AC3-98D2-9C3E896DF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0069" y="1672842"/>
            <a:ext cx="6105194" cy="81661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Теорема Какутани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6B30A6-B113-4D1D-8B4C-5D9382B0A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0317" y="3476233"/>
            <a:ext cx="6105194" cy="682079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+mj-lt"/>
              </a:rPr>
              <a:t>Павлюков Артемий</a:t>
            </a:r>
            <a:endParaRPr lang="ru-RU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EC973B-4F94-4628-92D3-E6925EF30A1F}"/>
              </a:ext>
            </a:extLst>
          </p:cNvPr>
          <p:cNvSpPr txBox="1"/>
          <p:nvPr/>
        </p:nvSpPr>
        <p:spPr>
          <a:xfrm>
            <a:off x="3021131" y="3012435"/>
            <a:ext cx="639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Математическая теория игр и справедливое распределение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</a:t>
            </a: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539CD-6C41-4A86-991C-611D6517DE32}"/>
              </a:ext>
            </a:extLst>
          </p:cNvPr>
          <p:cNvSpPr txBox="1"/>
          <p:nvPr/>
        </p:nvSpPr>
        <p:spPr>
          <a:xfrm>
            <a:off x="4034215" y="5865324"/>
            <a:ext cx="3817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12.10.2020</a:t>
            </a:r>
            <a:endParaRPr lang="ru-RU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46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Формулировка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Пусть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⊂ </m:t>
                    </m:r>
                    <m:sSub>
                      <m:sSub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ru-R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— </a:t>
                </a:r>
                <a:r>
                  <a:rPr lang="ru-RU" dirty="0" smtClean="0"/>
                  <a:t>выпуклый компакт </a:t>
                </a:r>
                <a:r>
                  <a:rPr lang="ru-RU" dirty="0" smtClean="0"/>
                  <a:t>и многозначное отображение </a:t>
                </a:r>
                <a14:m>
                  <m:oMath xmlns:m="http://schemas.openxmlformats.org/officeDocument/2006/math">
                    <m:r>
                      <a:rPr lang="ru-RU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замкнутое соответствие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 себя с непустыми выпуклыми образами. </a:t>
                </a:r>
                <a:r>
                  <a:rPr lang="ru-RU" dirty="0" smtClean="0"/>
                  <a:t>Тогда отображение F имеет неподвижную точку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ru-RU" dirty="0" smtClean="0"/>
                  <a:t>, то есть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ru-RU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Идея в том, чтобы приближать соответствие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непрерывными однозначными отображениями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29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8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Доказательство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построим вспомогательное однозначное отображение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чтобы его определить зафиксируем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ru-RU" dirty="0" smtClean="0"/>
                  <a:t> и возьмем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−окрестность</m:t>
                    </m:r>
                  </m:oMath>
                </a14:m>
                <a:r>
                  <a:rPr lang="ru-RU" dirty="0" smtClean="0"/>
                  <a:t> т-</a:t>
                </a:r>
                <a:r>
                  <a:rPr lang="ru-RU" dirty="0" err="1" smtClean="0"/>
                  <a:t>ки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ru-RU" dirty="0" smtClean="0"/>
                  <a:t>Существует конечное число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т.ч.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покрывают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ru-RU" b="0" dirty="0" smtClean="0"/>
                  <a:t/>
                </a:r>
                <a:br>
                  <a:rPr lang="ru-RU" b="0" dirty="0" smtClean="0"/>
                </a:br>
                <a:r>
                  <a:rPr lang="ru-RU" b="0" dirty="0" smtClean="0"/>
                  <a:t>Возьмем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функцию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b="0" dirty="0" smtClean="0"/>
                  <a:t> - </a:t>
                </a:r>
                <a:r>
                  <a:rPr lang="ru-RU" b="0" dirty="0" smtClean="0"/>
                  <a:t>функция непрерывна, равна 0 вне шара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ru-RU" b="0" dirty="0" smtClean="0"/>
                  <a:t>и отлична от нуля внутри</a:t>
                </a:r>
              </a:p>
              <a:p>
                <a:r>
                  <a:rPr lang="ru-RU" dirty="0" smtClean="0"/>
                  <a:t>Выберем по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Образуем отображение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/>
                </a:r>
                <a:br>
                  <a:rPr lang="en-US" b="0" dirty="0" smtClean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3143" r="1499" b="41675"/>
          <a:stretch/>
        </p:blipFill>
        <p:spPr>
          <a:xfrm>
            <a:off x="3794189" y="5266944"/>
            <a:ext cx="4959668" cy="10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584" y="-335343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55904"/>
                <a:ext cx="10515600" cy="5945315"/>
              </a:xfrm>
            </p:spPr>
            <p:txBody>
              <a:bodyPr/>
              <a:lstStyle/>
              <a:p>
                <a:r>
                  <a:rPr lang="ru-RU" dirty="0" smtClean="0"/>
                  <a:t>Знаменатель больше нуля  при любом</a:t>
                </a:r>
                <a:r>
                  <a:rPr lang="ru-RU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, так как каждая точка попадает в некий шар </a:t>
                </a:r>
              </a:p>
              <a:p>
                <a:r>
                  <a:rPr lang="ru-RU" dirty="0" smtClean="0"/>
                  <a:t>Точка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выпуклая комбинаци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из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 весами 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ru-RU" dirty="0" smtClean="0"/>
                  <a:t>Заметим, что для точек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  для которых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весовые коэффициенты обращаются в нуль</a:t>
                </a:r>
              </a:p>
              <a:p>
                <a:r>
                  <a:rPr lang="ru-RU" dirty="0" smtClean="0"/>
                  <a:t>Функция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непрерывна и по теореме Брауэра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.</a:t>
                </a:r>
                <a:br>
                  <a:rPr lang="en-US" dirty="0" smtClean="0"/>
                </a:br>
                <a:r>
                  <a:rPr lang="ru-RU" dirty="0" smtClean="0"/>
                  <a:t>Так как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ru-RU" dirty="0" smtClean="0"/>
                  <a:t>компактно, можно найти п-</a:t>
                </a:r>
                <a:r>
                  <a:rPr lang="ru-RU" dirty="0" err="1" smtClean="0"/>
                  <a:t>ть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т.ч.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ru-RU" dirty="0" smtClean="0"/>
                  <a:t>Утверждается,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/>
                </a:r>
                <a:br>
                  <a:rPr lang="ru-RU" dirty="0" smtClean="0"/>
                </a:br>
                <a:endParaRPr lang="ru-RU" dirty="0" smtClean="0"/>
              </a:p>
              <a:p>
                <a:pPr algn="ctr"/>
                <a:endParaRPr lang="ru-RU" dirty="0" smtClean="0"/>
              </a:p>
              <a:p>
                <a:pPr algn="ctr"/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55904"/>
                <a:ext cx="10515600" cy="5945315"/>
              </a:xfrm>
              <a:blipFill>
                <a:blip r:embed="rId2"/>
                <a:stretch>
                  <a:fillRect l="-1043" t="-16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" r="809" b="8680"/>
          <a:stretch/>
        </p:blipFill>
        <p:spPr>
          <a:xfrm>
            <a:off x="1287209" y="2284857"/>
            <a:ext cx="5040439" cy="641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648" y="2284857"/>
            <a:ext cx="4742688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Доказательство утверждения от противного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Допустим, что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 не пренадлежит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Т.к.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замкнуто</m:t>
                    </m:r>
                  </m:oMath>
                </a14:m>
                <a:r>
                  <a:rPr lang="ru-RU" dirty="0" smtClean="0"/>
                  <a:t>, значит, что расстояние между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и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ru-RU" b="0" i="1" smtClean="0">
                        <a:latin typeface="Cambria Math" panose="02040503050406030204" pitchFamily="18" charset="0"/>
                      </a:rPr>
                      <m:t> больше нуля.</m:t>
                    </m:r>
                  </m:oMath>
                </a14:m>
                <a:r>
                  <a:rPr lang="ru-RU" dirty="0" smtClean="0"/>
                  <a:t> Возьмем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 рассмотрим множество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ru-RU" dirty="0" smtClean="0"/>
                  <a:t>Существует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что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удаленной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 менее чем на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dirty="0" smtClean="0"/>
                  <a:t> (можно считать, что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не больше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ru-RU" dirty="0" smtClean="0"/>
                  <a:t>)</a:t>
                </a:r>
              </a:p>
              <a:p>
                <a:r>
                  <a:rPr lang="ru-RU" dirty="0" smtClean="0"/>
                  <a:t>Возьмем теперь точку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неподвижной точке отображения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которая удалено от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менее, чем 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.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dirty="0" smtClean="0"/>
                  <a:t> - выпуклая комбинация точек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которые удалены менее, чем на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4" t="-3853" r="-1525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2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080" y="-2902331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6464"/>
                <a:ext cx="10515600" cy="4750499"/>
              </a:xfrm>
            </p:spPr>
            <p:txBody>
              <a:bodyPr/>
              <a:lstStyle/>
              <a:p>
                <a:r>
                  <a:rPr lang="ru-RU" dirty="0" smtClean="0"/>
                  <a:t>В силу неравенства треугольника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удалены от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менее чем на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 smtClean="0"/>
                  <a:t> следовательно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6464"/>
                <a:ext cx="10515600" cy="47504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13"/>
          <a:stretch/>
        </p:blipFill>
        <p:spPr>
          <a:xfrm>
            <a:off x="838200" y="3001613"/>
            <a:ext cx="10585704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Лекции о неподвижных точках. В.И. Данилов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mathecon.cemi.rssi.ru/danilov/files/Lect-FP.pdf</a:t>
            </a:r>
            <a:endParaRPr lang="ru-RU" dirty="0" smtClean="0"/>
          </a:p>
          <a:p>
            <a:r>
              <a:rPr lang="ru-RU" dirty="0"/>
              <a:t>Пространственное равновесие: </a:t>
            </a:r>
            <a:r>
              <a:rPr lang="ru-RU" dirty="0" err="1"/>
              <a:t>иммиграционно</a:t>
            </a:r>
            <a:r>
              <a:rPr lang="ru-RU" dirty="0"/>
              <a:t> состоятельное деление на страны в многомерном пространстве и теоремы о неподвижных </a:t>
            </a:r>
            <a:r>
              <a:rPr lang="ru-RU" dirty="0" smtClean="0"/>
              <a:t>точках (</a:t>
            </a:r>
            <a:r>
              <a:rPr lang="en-US" dirty="0" smtClean="0"/>
              <a:t>http</a:t>
            </a:r>
            <a:r>
              <a:rPr lang="en-US" dirty="0"/>
              <a:t>://www.math.nsc.ru/~</a:t>
            </a:r>
            <a:r>
              <a:rPr lang="en-US" dirty="0" smtClean="0"/>
              <a:t>mathecon/Marakulin/Essay-Country-Marakulin-RUS.pdf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5563</TotalTime>
  <Words>88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Garamond</vt:lpstr>
      <vt:lpstr>Натуральные материалы</vt:lpstr>
      <vt:lpstr>Теорема Какутани</vt:lpstr>
      <vt:lpstr>Формулировка</vt:lpstr>
      <vt:lpstr>Доказательство</vt:lpstr>
      <vt:lpstr>Презентация PowerPoint</vt:lpstr>
      <vt:lpstr>Доказательство утверждения от противного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Какутани</dc:title>
  <dc:creator>tema</dc:creator>
  <cp:lastModifiedBy>Павлюков Артемий Леонидович</cp:lastModifiedBy>
  <cp:revision>11</cp:revision>
  <dcterms:created xsi:type="dcterms:W3CDTF">2020-12-10T14:36:12Z</dcterms:created>
  <dcterms:modified xsi:type="dcterms:W3CDTF">2020-12-15T10:33:17Z</dcterms:modified>
</cp:coreProperties>
</file>