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3B2A0-BBC1-48E4-A9A0-F1333D08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DDB693-32E4-4BD4-A7FB-05CA50C1A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B454A-7126-4BBA-96F2-569B8A51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D0F2A5-0B13-451B-B185-1E40F0EE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8E37B-9287-43C5-986E-3A479879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7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0597E-274A-4B57-B4BF-416149C8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84363D-8EE3-40D7-B1B0-9C768C243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5AA93-E5A5-4B12-AA40-95A98FC2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53637-8CF2-45CE-BDF4-DF8F0DEC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1A10B-A146-476D-9E28-C305C1FD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F43B5D-34A0-45C0-9904-A940E1035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85B34A-B8E3-464B-891B-09D15C4E0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2F07B-6F00-4CBA-86E6-E80306DD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D53AA-C872-4E30-BCD9-E546ECE1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B0C0C-F28D-4E99-A674-841EABD5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4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611E4-BDDC-4C4B-BC4A-FD022F6D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C1833-1FFC-4FB2-B7E4-8DFFCBCF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C2D73-21FC-493A-87CB-73A372CE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B1722-B476-4E32-9394-E1756BB1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58949-117C-4112-A9ED-64F99BB9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0ED2-B20F-4529-8B63-3E590121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7183FE-86B1-4328-B16E-D98F1CC3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62B76-6053-4A1E-8E62-F0174B53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E3D27-1F96-4343-A191-0543659A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FE83C7-9501-4200-84ED-FED89C34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5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D2C9-D2DA-4A11-A1E6-86EE2C8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251FE-AC9F-49D5-9F49-DD1DEBD39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2BC960-CEE6-49DD-9F6F-3B4B51071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65055-6064-44B5-AD7B-EF0F7B46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6A600-14B9-4472-BB0C-F5013E63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AE89F-3AAA-4F76-98AB-9A69AD20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DB108-7D1D-4CD5-905B-5A029E90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150426-E632-4259-BB80-D6B5C924B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F2588C-AADC-40D3-9335-570DF891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FEEFDB-ABB9-4BF3-9959-701D5977D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795CDD-A02D-4506-A1D5-60FAA02A0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C170CC-4453-44DA-B687-93A85984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8100E-0C98-4C16-9C00-E89E87D1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BA453-B8D9-4DD2-832E-6E2920BA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24BC-1DD7-4CBE-A16B-894A1AC3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CD6555-FC7C-4F4E-B4A4-81BC2329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A2FE9D-67A5-4ADF-A89A-81F1C8D0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FA5F2-87B9-4892-861C-021180D7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E967FA-C544-429A-8F25-8C9AF8FF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6DEAC2-C71C-4907-96AB-7406F5DD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8735A-CD23-4E48-95E3-1D4EADBA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8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BD31D-0B91-47B6-9F3D-1AD8F836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CA918-BEA0-4325-A833-8FF52720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80AA43-E171-4C66-8909-18CE0521D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6A78A-A11F-4C8A-A9CA-EA7743EB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2BA6D-69BF-4627-9204-02BC946F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3F0B5-3874-4D2D-A55D-D0A7E825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7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D78C1-4D35-4FE0-92D1-BEE75D26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CD6B6B-3229-4205-82CA-5EB09DCA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96F69A-5B39-4B7D-A885-EB433FE1E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DD93E1-B1F1-451C-BF07-A18FB263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36F597-1AC5-401E-AC33-BAA0AA18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38CB2-8F48-4F52-B3A2-8D2A40CB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9FDA8-14B2-461A-AFCE-4338901A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867889-7F61-4ACA-9526-A8573B9C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F6966-5FF2-41D9-BE85-D204C4DB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8142-78DA-4D03-913A-F5F16CB107EC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B6B58-6223-42B5-A5E6-924F55AD2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62A57-F837-4A64-9D93-D12222D2C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0C70-36EF-4F6E-8009-D3EC7771B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EC171-FEB2-4DB0-A198-238B1AAAE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193"/>
            <a:ext cx="9144000" cy="1823403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Задача о разборчивой невесте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D8F22-AB6B-4E55-B2A4-CE3DF2DA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22" y="2435031"/>
            <a:ext cx="7031355" cy="39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5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BA8A-422A-4205-9F5B-4EFF5C46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Победа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99AA6A-6E20-4237-B5DD-AF1EE0C6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5838"/>
            <a:ext cx="6487430" cy="3658111"/>
          </a:xfrm>
        </p:spPr>
      </p:pic>
    </p:spTree>
    <p:extLst>
      <p:ext uri="{BB962C8B-B14F-4D97-AF65-F5344CB8AC3E}">
        <p14:creationId xmlns:p14="http://schemas.microsoft.com/office/powerpoint/2010/main" val="3517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BC581-B7D7-454E-BA7D-DE8B2140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Обобщение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99DED7-BD85-4929-A716-C3F2CD619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Выбираем одного из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лучших, неважно, какого.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то же,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вероятность удачи, если принцесса остановит свой выбор 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-м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претенденте при условии, что он является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-м по качеству среди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первых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Упражнение. Доказать </a:t>
                </a:r>
                <a:r>
                  <a:rPr lang="ru-RU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невозрастание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 ростом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неубывание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 ростом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её </a:t>
                </a:r>
                <a:r>
                  <a:rPr lang="ru-RU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невозрастание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 ростом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99DED7-BD85-4929-A716-C3F2CD619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59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67DD1-7DD0-4F40-AC0D-92A4DD52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Стратегия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5298236-5A0B-41CE-9E7C-EFB37551B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Существуют неотрицательные (целые)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(зависящие от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через которые оптимальная стратегия описывается так. Принцесса должна пропустить первые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человек, не давая согласия на брак ни в коем случае (только оценивая их для будущего сравнения с остальными). Претенденту с номером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она даёт согласие на брак если (и только если) он лучше всех предыдущих. Претендента с номером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она выбирает, если он не хуже чем второй по качеству среди всех прошедших (включая его самого), и т. д. Претендента с номером больше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она выбирает, если он оказывается одним из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лучших среди прошедших. Если претендент, удовлетворяющий описанным свойствам, не встретится, то принцесса проиграла.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5298236-5A0B-41CE-9E7C-EFB37551B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9BDE2D1-35C0-4E8F-9B54-FEADBE115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Реккурентные формулы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9BDE2D1-35C0-4E8F-9B54-FEADBE115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202A06-A204-4B71-8C03-8DB88C334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600" y="1866682"/>
            <a:ext cx="7344800" cy="156231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91C74-476E-4B4E-ACD0-AD8E25E0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654" y="4676739"/>
            <a:ext cx="477269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1830B-3992-4C4F-BCDC-4646558D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Постановка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AC7CD-8A8D-4DF3-AC1A-A0602EF82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 некотором царстве, в некотором государстве пришло время принцессе выбирать себе жениха. В назначенный день явились 1000 царевичей. Их построили в очередь в случайном порядке и стали по одному приглашать к принцессе. Про любых двух претендентов принцесса, познакомившись с ними, может сказать, какой из них лучше. Познакомившись с претендентом, принцесса может либо принять предложение (и тогда выбор сделан навсегда), либо отвергнуть его (и тогда претендент потерян: царевичи гордые и не возвращаются). Какой стратегии должна придерживаться принцесса, чтобы с наибольшей вероятностью выбрать лучшего?</a:t>
            </a:r>
          </a:p>
        </p:txBody>
      </p:sp>
    </p:spTree>
    <p:extLst>
      <p:ext uri="{BB962C8B-B14F-4D97-AF65-F5344CB8AC3E}">
        <p14:creationId xmlns:p14="http://schemas.microsoft.com/office/powerpoint/2010/main" val="27809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DD1B1-C13B-47FB-8216-84450E9C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Обозначения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0F54099-4DB3-402F-A1E6-C791C1D6D3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количество женихов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номер шага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вероятность победы в момент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при условии,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ru-RU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ый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жених лучше всех предыдущих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вероятность победы при условии, что невеста пропустит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первых кандидатов и дальше (начиная с шага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будет действовать оптимально</a:t>
                </a:r>
              </a:p>
              <a:p>
                <a:r>
                  <a:rPr lang="ru-RU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Замечание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монотонно не возрастает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0F54099-4DB3-402F-A1E6-C791C1D6D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50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572D-B719-4782-9558-3F47A207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Стратегия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E6F1334-99D1-4173-999C-68947711B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Зная эти две величины для любого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мы можем легко понять оптимальную стратегию поведения для принцессы: если на шаге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претендент не лучше всех предыдущих, то, ясное дело, его нужно отвергнуть, если же он действительно лучший среди первых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претендентов, то нужно сравнить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если больше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то нужно остановиться на претенденте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если больше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то нужно его отвергнуть и перейти к следующему,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такая стратегия следует прямо из определения этих вероятностей.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E6F1334-99D1-4173-999C-68947711B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96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A5D3464-C0A9-4FB3-B91A-9FA60F9A35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Вычисление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A5D3464-C0A9-4FB3-B91A-9FA60F9A3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20DEA8-6CDF-447A-8FE7-E88B7FF71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19313"/>
            <a:ext cx="10515600" cy="152735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1D3880-C456-4D90-8A23-1DEBC24EF66C}"/>
                  </a:ext>
                </a:extLst>
              </p:cNvPr>
              <p:cNvSpPr txBox="1"/>
              <p:nvPr/>
            </p:nvSpPr>
            <p:spPr>
              <a:xfrm>
                <a:off x="838200" y="4352925"/>
                <a:ext cx="9601199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Упражнение. Проверить, что для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1D3880-C456-4D90-8A23-1DEBC24EF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52925"/>
                <a:ext cx="9601199" cy="612155"/>
              </a:xfrm>
              <a:prstGeom prst="rect">
                <a:avLst/>
              </a:prstGeom>
              <a:blipFill>
                <a:blip r:embed="rId4"/>
                <a:stretch>
                  <a:fillRect l="-101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38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7EED-8680-4AE4-AAB8-D17F045E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Картинка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8F735E-F126-4C70-B50A-2355E02E3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828"/>
            <a:ext cx="10515600" cy="2956343"/>
          </a:xfrm>
        </p:spPr>
      </p:pic>
    </p:spTree>
    <p:extLst>
      <p:ext uri="{BB962C8B-B14F-4D97-AF65-F5344CB8AC3E}">
        <p14:creationId xmlns:p14="http://schemas.microsoft.com/office/powerpoint/2010/main" val="273503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DBF31FF-19DB-4C35-BA78-C11CC6A854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Вычисление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DBF31FF-19DB-4C35-BA78-C11CC6A8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3BE9BEF-AF9F-4EA4-904F-4E9CFF91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1542040"/>
          </a:xfrm>
        </p:spPr>
      </p:pic>
    </p:spTree>
    <p:extLst>
      <p:ext uri="{BB962C8B-B14F-4D97-AF65-F5344CB8AC3E}">
        <p14:creationId xmlns:p14="http://schemas.microsoft.com/office/powerpoint/2010/main" val="168566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B630C88-79B4-497A-ABBC-6D75243E5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Доказательство формулы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B630C88-79B4-497A-ABBC-6D75243E5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C0C0BF-3CBE-4C60-999C-7754A53A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75854"/>
            <a:ext cx="10515600" cy="1483450"/>
          </a:xfrm>
        </p:spPr>
      </p:pic>
    </p:spTree>
    <p:extLst>
      <p:ext uri="{BB962C8B-B14F-4D97-AF65-F5344CB8AC3E}">
        <p14:creationId xmlns:p14="http://schemas.microsoft.com/office/powerpoint/2010/main" val="35679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3B2B0-271D-45AD-9F8E-F3B4B652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Картинка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E0876C-2FCA-4D48-A7C9-99194BE4F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15" y="2029085"/>
            <a:ext cx="6982799" cy="30960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F05AD4-C009-4C37-AB91-56E3C576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041" y="2029084"/>
            <a:ext cx="4972744" cy="32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8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500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Задача о разборчивой невесте</vt:lpstr>
      <vt:lpstr>Постановка задачи</vt:lpstr>
      <vt:lpstr>Обозначения</vt:lpstr>
      <vt:lpstr>Стратегия</vt:lpstr>
      <vt:lpstr>Вычисление g_t</vt:lpstr>
      <vt:lpstr>Картинка</vt:lpstr>
      <vt:lpstr>Вычисление h_t</vt:lpstr>
      <vt:lpstr>Доказательство формулы для h_t</vt:lpstr>
      <vt:lpstr>Картинка</vt:lpstr>
      <vt:lpstr>Победа</vt:lpstr>
      <vt:lpstr>Обобщение</vt:lpstr>
      <vt:lpstr>Стратегия</vt:lpstr>
      <vt:lpstr>Реккурентные формулы для h_t и〖 g〗_t (k)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о разборчивой невесте</dc:title>
  <dc:creator>Илья</dc:creator>
  <cp:lastModifiedBy>Илья</cp:lastModifiedBy>
  <cp:revision>14</cp:revision>
  <dcterms:created xsi:type="dcterms:W3CDTF">2020-12-14T11:01:08Z</dcterms:created>
  <dcterms:modified xsi:type="dcterms:W3CDTF">2020-12-14T16:30:18Z</dcterms:modified>
</cp:coreProperties>
</file>